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3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theme/themeOverride1.xml" ContentType="application/vnd.openxmlformats-officedocument.themeOverride+xml"/>
  <Override PartName="/ppt/charts/chart9.xml" ContentType="application/vnd.openxmlformats-officedocument.drawingml.chart+xml"/>
  <Override PartName="/ppt/theme/themeOverride2.xml" ContentType="application/vnd.openxmlformats-officedocument.themeOverride+xml"/>
  <Override PartName="/ppt/charts/chart10.xml" ContentType="application/vnd.openxmlformats-officedocument.drawingml.chart+xml"/>
  <Override PartName="/ppt/theme/themeOverride3.xml" ContentType="application/vnd.openxmlformats-officedocument.themeOverride+xml"/>
  <Override PartName="/ppt/charts/chart11.xml" ContentType="application/vnd.openxmlformats-officedocument.drawingml.chart+xml"/>
  <Override PartName="/ppt/theme/themeOverride4.xml" ContentType="application/vnd.openxmlformats-officedocument.themeOverride+xml"/>
  <Override PartName="/ppt/charts/chart12.xml" ContentType="application/vnd.openxmlformats-officedocument.drawingml.chart+xml"/>
  <Override PartName="/ppt/theme/themeOverride5.xml" ContentType="application/vnd.openxmlformats-officedocument.themeOverride+xml"/>
  <Override PartName="/ppt/charts/chart13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14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5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6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notesSlides/notesSlide4.xml" ContentType="application/vnd.openxmlformats-officedocument.presentationml.notesSlide+xml"/>
  <Override PartName="/ppt/charts/chart17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8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theme/themeOverride6.xml" ContentType="application/vnd.openxmlformats-officedocument.themeOverride+xml"/>
  <Override PartName="/ppt/charts/chart19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20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21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22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charts/chart23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charts/chart24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theme/themeOverride7.xml" ContentType="application/vnd.openxmlformats-officedocument.themeOverride+xml"/>
  <Override PartName="/ppt/charts/chart25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theme/themeOverride8.xml" ContentType="application/vnd.openxmlformats-officedocument.themeOverride+xml"/>
  <Override PartName="/ppt/charts/chart26.xml" ContentType="application/vnd.openxmlformats-officedocument.drawingml.chart+xml"/>
  <Override PartName="/ppt/theme/themeOverride9.xml" ContentType="application/vnd.openxmlformats-officedocument.themeOverride+xml"/>
  <Override PartName="/ppt/charts/chart27.xml" ContentType="application/vnd.openxmlformats-officedocument.drawingml.chart+xml"/>
  <Override PartName="/ppt/theme/themeOverride10.xml" ContentType="application/vnd.openxmlformats-officedocument.themeOverride+xml"/>
  <Override PartName="/ppt/charts/chart28.xml" ContentType="application/vnd.openxmlformats-officedocument.drawingml.chart+xml"/>
  <Override PartName="/ppt/theme/themeOverride11.xml" ContentType="application/vnd.openxmlformats-officedocument.themeOverride+xml"/>
  <Override PartName="/ppt/notesSlides/notesSlide5.xml" ContentType="application/vnd.openxmlformats-officedocument.presentationml.notesSlide+xml"/>
  <Override PartName="/ppt/charts/chart29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ppt/charts/chart30.xml" ContentType="application/vnd.openxmlformats-officedocument.drawingml.chart+xml"/>
  <Override PartName="/ppt/charts/style22.xml" ContentType="application/vnd.ms-office.chartstyle+xml"/>
  <Override PartName="/ppt/charts/colors22.xml" ContentType="application/vnd.ms-office.chartcolorstyle+xml"/>
  <Override PartName="/ppt/theme/themeOverride12.xml" ContentType="application/vnd.openxmlformats-officedocument.themeOverride+xml"/>
  <Override PartName="/ppt/charts/chart31.xml" ContentType="application/vnd.openxmlformats-officedocument.drawingml.chart+xml"/>
  <Override PartName="/ppt/charts/style23.xml" ContentType="application/vnd.ms-office.chartstyle+xml"/>
  <Override PartName="/ppt/charts/colors23.xml" ContentType="application/vnd.ms-office.chartcolorstyle+xml"/>
  <Override PartName="/ppt/charts/chart32.xml" ContentType="application/vnd.openxmlformats-officedocument.drawingml.chart+xml"/>
  <Override PartName="/ppt/charts/style24.xml" ContentType="application/vnd.ms-office.chartstyle+xml"/>
  <Override PartName="/ppt/charts/colors24.xml" ContentType="application/vnd.ms-office.chartcolorstyle+xml"/>
  <Override PartName="/ppt/theme/themeOverride13.xml" ContentType="application/vnd.openxmlformats-officedocument.themeOverride+xml"/>
  <Override PartName="/ppt/charts/chart33.xml" ContentType="application/vnd.openxmlformats-officedocument.drawingml.chart+xml"/>
  <Override PartName="/ppt/charts/style25.xml" ContentType="application/vnd.ms-office.chartstyle+xml"/>
  <Override PartName="/ppt/charts/colors25.xml" ContentType="application/vnd.ms-office.chartcolorstyle+xml"/>
  <Override PartName="/ppt/theme/themeOverride14.xml" ContentType="application/vnd.openxmlformats-officedocument.themeOverride+xml"/>
  <Override PartName="/ppt/charts/chart34.xml" ContentType="application/vnd.openxmlformats-officedocument.drawingml.chart+xml"/>
  <Override PartName="/ppt/charts/style26.xml" ContentType="application/vnd.ms-office.chartstyle+xml"/>
  <Override PartName="/ppt/charts/colors26.xml" ContentType="application/vnd.ms-office.chartcolorstyle+xml"/>
  <Override PartName="/ppt/theme/themeOverride15.xml" ContentType="application/vnd.openxmlformats-officedocument.themeOverride+xml"/>
  <Override PartName="/ppt/charts/chart35.xml" ContentType="application/vnd.openxmlformats-officedocument.drawingml.chart+xml"/>
  <Override PartName="/ppt/charts/style27.xml" ContentType="application/vnd.ms-office.chartstyle+xml"/>
  <Override PartName="/ppt/charts/colors27.xml" ContentType="application/vnd.ms-office.chartcolorstyle+xml"/>
  <Override PartName="/ppt/charts/chart36.xml" ContentType="application/vnd.openxmlformats-officedocument.drawingml.chart+xml"/>
  <Override PartName="/ppt/charts/style28.xml" ContentType="application/vnd.ms-office.chartstyle+xml"/>
  <Override PartName="/ppt/charts/colors28.xml" ContentType="application/vnd.ms-office.chartcolorstyle+xml"/>
  <Override PartName="/ppt/charts/chart37.xml" ContentType="application/vnd.openxmlformats-officedocument.drawingml.chart+xml"/>
  <Override PartName="/ppt/charts/style29.xml" ContentType="application/vnd.ms-office.chartstyle+xml"/>
  <Override PartName="/ppt/charts/colors29.xml" ContentType="application/vnd.ms-office.chartcolorstyle+xml"/>
  <Override PartName="/ppt/charts/chart38.xml" ContentType="application/vnd.openxmlformats-officedocument.drawingml.chart+xml"/>
  <Override PartName="/ppt/charts/style30.xml" ContentType="application/vnd.ms-office.chartstyle+xml"/>
  <Override PartName="/ppt/charts/colors30.xml" ContentType="application/vnd.ms-office.chartcolorstyl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58" r:id="rId5"/>
    <p:sldMasterId id="2147483713" r:id="rId6"/>
  </p:sldMasterIdLst>
  <p:notesMasterIdLst>
    <p:notesMasterId r:id="rId18"/>
  </p:notesMasterIdLst>
  <p:sldIdLst>
    <p:sldId id="258" r:id="rId7"/>
    <p:sldId id="257" r:id="rId8"/>
    <p:sldId id="263" r:id="rId9"/>
    <p:sldId id="264" r:id="rId10"/>
    <p:sldId id="265" r:id="rId11"/>
    <p:sldId id="266" r:id="rId12"/>
    <p:sldId id="259" r:id="rId13"/>
    <p:sldId id="262" r:id="rId14"/>
    <p:sldId id="267" r:id="rId15"/>
    <p:sldId id="268" r:id="rId16"/>
    <p:sldId id="398" r:id="rId17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00"/>
    <a:srgbClr val="FFFFCC"/>
    <a:srgbClr val="ECF9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2178767-D9FD-4184-9940-4B39A6636859}" v="128" dt="2025-10-13T20:48:42.68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Estilo Claro 3 - Ênfase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BC89EF96-8CEA-46FF-86C4-4CE0E7609802}" styleName="Estilo Claro 3 - Ênfase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83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microsoft.com/office/2016/11/relationships/changesInfo" Target="changesInfos/changesInfo1.xml"/><Relationship Id="rId10" Type="http://schemas.openxmlformats.org/officeDocument/2006/relationships/slide" Target="slides/slide4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iago Theiss" userId="1747d5ba-db06-4b34-9b2d-4f914cb6e60e" providerId="ADAL" clId="{42178767-D9FD-4184-9940-4B39A6636859}"/>
    <pc:docChg chg="undo custSel addSld modSld">
      <pc:chgData name="Thiago Theiss" userId="1747d5ba-db06-4b34-9b2d-4f914cb6e60e" providerId="ADAL" clId="{42178767-D9FD-4184-9940-4B39A6636859}" dt="2025-10-13T20:49:10.873" v="509" actId="14100"/>
      <pc:docMkLst>
        <pc:docMk/>
      </pc:docMkLst>
      <pc:sldChg chg="addSp modSp mod">
        <pc:chgData name="Thiago Theiss" userId="1747d5ba-db06-4b34-9b2d-4f914cb6e60e" providerId="ADAL" clId="{42178767-D9FD-4184-9940-4B39A6636859}" dt="2025-10-13T20:33:14.842" v="385" actId="14861"/>
        <pc:sldMkLst>
          <pc:docMk/>
          <pc:sldMk cId="3330463146" sldId="257"/>
        </pc:sldMkLst>
        <pc:spChg chg="mod">
          <ac:chgData name="Thiago Theiss" userId="1747d5ba-db06-4b34-9b2d-4f914cb6e60e" providerId="ADAL" clId="{42178767-D9FD-4184-9940-4B39A6636859}" dt="2025-10-13T20:33:14.842" v="385" actId="14861"/>
          <ac:spMkLst>
            <pc:docMk/>
            <pc:sldMk cId="3330463146" sldId="257"/>
            <ac:spMk id="12" creationId="{B09F831F-DDE6-873D-00B0-D7470D10FDD9}"/>
          </ac:spMkLst>
        </pc:spChg>
        <pc:spChg chg="add mod">
          <ac:chgData name="Thiago Theiss" userId="1747d5ba-db06-4b34-9b2d-4f914cb6e60e" providerId="ADAL" clId="{42178767-D9FD-4184-9940-4B39A6636859}" dt="2025-10-13T20:31:56.694" v="350" actId="1076"/>
          <ac:spMkLst>
            <pc:docMk/>
            <pc:sldMk cId="3330463146" sldId="257"/>
            <ac:spMk id="15" creationId="{838CEA21-1232-89A6-2635-6AAC4BF91631}"/>
          </ac:spMkLst>
        </pc:spChg>
      </pc:sldChg>
      <pc:sldChg chg="addSp delSp modSp mod">
        <pc:chgData name="Thiago Theiss" userId="1747d5ba-db06-4b34-9b2d-4f914cb6e60e" providerId="ADAL" clId="{42178767-D9FD-4184-9940-4B39A6636859}" dt="2025-10-13T20:25:35.507" v="238" actId="207"/>
        <pc:sldMkLst>
          <pc:docMk/>
          <pc:sldMk cId="3567496582" sldId="259"/>
        </pc:sldMkLst>
        <pc:spChg chg="mod">
          <ac:chgData name="Thiago Theiss" userId="1747d5ba-db06-4b34-9b2d-4f914cb6e60e" providerId="ADAL" clId="{42178767-D9FD-4184-9940-4B39A6636859}" dt="2025-10-13T20:23:55.258" v="228" actId="208"/>
          <ac:spMkLst>
            <pc:docMk/>
            <pc:sldMk cId="3567496582" sldId="259"/>
            <ac:spMk id="3" creationId="{7A57E67B-E31C-2A69-63B4-872917758E1B}"/>
          </ac:spMkLst>
        </pc:spChg>
        <pc:spChg chg="mod ord">
          <ac:chgData name="Thiago Theiss" userId="1747d5ba-db06-4b34-9b2d-4f914cb6e60e" providerId="ADAL" clId="{42178767-D9FD-4184-9940-4B39A6636859}" dt="2025-10-13T20:24:16.295" v="229" actId="167"/>
          <ac:spMkLst>
            <pc:docMk/>
            <pc:sldMk cId="3567496582" sldId="259"/>
            <ac:spMk id="4" creationId="{C3344424-80A1-F162-FDB6-BC072BC20ED3}"/>
          </ac:spMkLst>
        </pc:spChg>
        <pc:spChg chg="mod ord">
          <ac:chgData name="Thiago Theiss" userId="1747d5ba-db06-4b34-9b2d-4f914cb6e60e" providerId="ADAL" clId="{42178767-D9FD-4184-9940-4B39A6636859}" dt="2025-10-13T20:24:37.945" v="232" actId="166"/>
          <ac:spMkLst>
            <pc:docMk/>
            <pc:sldMk cId="3567496582" sldId="259"/>
            <ac:spMk id="5" creationId="{8AB378A9-D653-5DA7-2FBA-7F64C894A1AC}"/>
          </ac:spMkLst>
        </pc:spChg>
        <pc:spChg chg="mod ord">
          <ac:chgData name="Thiago Theiss" userId="1747d5ba-db06-4b34-9b2d-4f914cb6e60e" providerId="ADAL" clId="{42178767-D9FD-4184-9940-4B39A6636859}" dt="2025-10-13T20:24:55.776" v="235" actId="166"/>
          <ac:spMkLst>
            <pc:docMk/>
            <pc:sldMk cId="3567496582" sldId="259"/>
            <ac:spMk id="13" creationId="{AC102ACB-D22E-EBA3-811C-8CF425794826}"/>
          </ac:spMkLst>
        </pc:spChg>
        <pc:spChg chg="add mod">
          <ac:chgData name="Thiago Theiss" userId="1747d5ba-db06-4b34-9b2d-4f914cb6e60e" providerId="ADAL" clId="{42178767-D9FD-4184-9940-4B39A6636859}" dt="2025-10-13T20:25:10.499" v="236" actId="207"/>
          <ac:spMkLst>
            <pc:docMk/>
            <pc:sldMk cId="3567496582" sldId="259"/>
            <ac:spMk id="20" creationId="{EFD6092C-2316-B798-CC66-1C1A0771B547}"/>
          </ac:spMkLst>
        </pc:spChg>
        <pc:spChg chg="add mod">
          <ac:chgData name="Thiago Theiss" userId="1747d5ba-db06-4b34-9b2d-4f914cb6e60e" providerId="ADAL" clId="{42178767-D9FD-4184-9940-4B39A6636859}" dt="2025-10-13T20:25:35.507" v="238" actId="207"/>
          <ac:spMkLst>
            <pc:docMk/>
            <pc:sldMk cId="3567496582" sldId="259"/>
            <ac:spMk id="21" creationId="{53EBAB08-DC16-2C4D-9DAE-0F95D960A5F0}"/>
          </ac:spMkLst>
        </pc:spChg>
        <pc:spChg chg="add mod">
          <ac:chgData name="Thiago Theiss" userId="1747d5ba-db06-4b34-9b2d-4f914cb6e60e" providerId="ADAL" clId="{42178767-D9FD-4184-9940-4B39A6636859}" dt="2025-10-13T20:25:33.483" v="237" actId="207"/>
          <ac:spMkLst>
            <pc:docMk/>
            <pc:sldMk cId="3567496582" sldId="259"/>
            <ac:spMk id="22" creationId="{EE4B9453-4DD4-C9C6-20D0-C35797FFF708}"/>
          </ac:spMkLst>
        </pc:spChg>
        <pc:spChg chg="add mod">
          <ac:chgData name="Thiago Theiss" userId="1747d5ba-db06-4b34-9b2d-4f914cb6e60e" providerId="ADAL" clId="{42178767-D9FD-4184-9940-4B39A6636859}" dt="2025-10-13T20:01:27.511" v="114" actId="20577"/>
          <ac:spMkLst>
            <pc:docMk/>
            <pc:sldMk cId="3567496582" sldId="259"/>
            <ac:spMk id="23" creationId="{4DDEE06E-3F97-9F66-6685-C3F82F313862}"/>
          </ac:spMkLst>
        </pc:spChg>
        <pc:spChg chg="add mod">
          <ac:chgData name="Thiago Theiss" userId="1747d5ba-db06-4b34-9b2d-4f914cb6e60e" providerId="ADAL" clId="{42178767-D9FD-4184-9940-4B39A6636859}" dt="2025-10-13T20:01:32.586" v="117" actId="20577"/>
          <ac:spMkLst>
            <pc:docMk/>
            <pc:sldMk cId="3567496582" sldId="259"/>
            <ac:spMk id="24" creationId="{047C2E8D-3DBB-A6F7-D8CD-348756156E44}"/>
          </ac:spMkLst>
        </pc:spChg>
        <pc:graphicFrameChg chg="add del mod">
          <ac:chgData name="Thiago Theiss" userId="1747d5ba-db06-4b34-9b2d-4f914cb6e60e" providerId="ADAL" clId="{42178767-D9FD-4184-9940-4B39A6636859}" dt="2025-10-13T19:40:37.406" v="9" actId="478"/>
          <ac:graphicFrameMkLst>
            <pc:docMk/>
            <pc:sldMk cId="3567496582" sldId="259"/>
            <ac:graphicFrameMk id="16" creationId="{B44546FD-3E9D-41E9-B205-872BB085AB07}"/>
          </ac:graphicFrameMkLst>
        </pc:graphicFrameChg>
        <pc:graphicFrameChg chg="add mod">
          <ac:chgData name="Thiago Theiss" userId="1747d5ba-db06-4b34-9b2d-4f914cb6e60e" providerId="ADAL" clId="{42178767-D9FD-4184-9940-4B39A6636859}" dt="2025-10-13T20:04:29.950" v="137"/>
          <ac:graphicFrameMkLst>
            <pc:docMk/>
            <pc:sldMk cId="3567496582" sldId="259"/>
            <ac:graphicFrameMk id="17" creationId="{B44546FD-3E9D-41E9-B205-872BB085AB07}"/>
          </ac:graphicFrameMkLst>
        </pc:graphicFrameChg>
        <pc:graphicFrameChg chg="add del mod">
          <ac:chgData name="Thiago Theiss" userId="1747d5ba-db06-4b34-9b2d-4f914cb6e60e" providerId="ADAL" clId="{42178767-D9FD-4184-9940-4B39A6636859}" dt="2025-10-13T19:57:06.434" v="83" actId="478"/>
          <ac:graphicFrameMkLst>
            <pc:docMk/>
            <pc:sldMk cId="3567496582" sldId="259"/>
            <ac:graphicFrameMk id="18" creationId="{C0FBF94F-4FA5-4DD2-AE20-7942C7B9A13D}"/>
          </ac:graphicFrameMkLst>
        </pc:graphicFrameChg>
        <pc:graphicFrameChg chg="add mod">
          <ac:chgData name="Thiago Theiss" userId="1747d5ba-db06-4b34-9b2d-4f914cb6e60e" providerId="ADAL" clId="{42178767-D9FD-4184-9940-4B39A6636859}" dt="2025-10-13T20:04:38.766" v="138"/>
          <ac:graphicFrameMkLst>
            <pc:docMk/>
            <pc:sldMk cId="3567496582" sldId="259"/>
            <ac:graphicFrameMk id="19" creationId="{2F3BBA02-3D26-49D8-AF68-CF01C6EFB8F4}"/>
          </ac:graphicFrameMkLst>
        </pc:graphicFrameChg>
        <pc:graphicFrameChg chg="add del mod">
          <ac:chgData name="Thiago Theiss" userId="1747d5ba-db06-4b34-9b2d-4f914cb6e60e" providerId="ADAL" clId="{42178767-D9FD-4184-9940-4B39A6636859}" dt="2025-10-13T20:05:35.028" v="143" actId="1076"/>
          <ac:graphicFrameMkLst>
            <pc:docMk/>
            <pc:sldMk cId="3567496582" sldId="259"/>
            <ac:graphicFrameMk id="25" creationId="{C0FBF94F-4FA5-4DD2-AE20-7942C7B9A13D}"/>
          </ac:graphicFrameMkLst>
        </pc:graphicFrameChg>
        <pc:graphicFrameChg chg="add mod">
          <ac:chgData name="Thiago Theiss" userId="1747d5ba-db06-4b34-9b2d-4f914cb6e60e" providerId="ADAL" clId="{42178767-D9FD-4184-9940-4B39A6636859}" dt="2025-10-13T20:04:08.781" v="136" actId="1076"/>
          <ac:graphicFrameMkLst>
            <pc:docMk/>
            <pc:sldMk cId="3567496582" sldId="259"/>
            <ac:graphicFrameMk id="26" creationId="{490DBD0A-3A06-41C0-87A8-CB68D503BB32}"/>
          </ac:graphicFrameMkLst>
        </pc:graphicFrameChg>
        <pc:graphicFrameChg chg="add mod">
          <ac:chgData name="Thiago Theiss" userId="1747d5ba-db06-4b34-9b2d-4f914cb6e60e" providerId="ADAL" clId="{42178767-D9FD-4184-9940-4B39A6636859}" dt="2025-10-13T20:07:36.700" v="153" actId="14100"/>
          <ac:graphicFrameMkLst>
            <pc:docMk/>
            <pc:sldMk cId="3567496582" sldId="259"/>
            <ac:graphicFrameMk id="27" creationId="{B0B4BE2D-9DC0-456E-80EA-088D6802663B}"/>
          </ac:graphicFrameMkLst>
        </pc:graphicFrameChg>
        <pc:graphicFrameChg chg="add mod">
          <ac:chgData name="Thiago Theiss" userId="1747d5ba-db06-4b34-9b2d-4f914cb6e60e" providerId="ADAL" clId="{42178767-D9FD-4184-9940-4B39A6636859}" dt="2025-10-13T20:08:22.828" v="162" actId="14100"/>
          <ac:graphicFrameMkLst>
            <pc:docMk/>
            <pc:sldMk cId="3567496582" sldId="259"/>
            <ac:graphicFrameMk id="28" creationId="{B8173B0F-C61D-47CC-8853-3A9D11D7A8CE}"/>
          </ac:graphicFrameMkLst>
        </pc:graphicFrameChg>
        <pc:graphicFrameChg chg="add mod">
          <ac:chgData name="Thiago Theiss" userId="1747d5ba-db06-4b34-9b2d-4f914cb6e60e" providerId="ADAL" clId="{42178767-D9FD-4184-9940-4B39A6636859}" dt="2025-10-13T20:09:28.101" v="174" actId="14100"/>
          <ac:graphicFrameMkLst>
            <pc:docMk/>
            <pc:sldMk cId="3567496582" sldId="259"/>
            <ac:graphicFrameMk id="29" creationId="{63A451AB-EE28-44EF-8E32-28E8980400D8}"/>
          </ac:graphicFrameMkLst>
        </pc:graphicFrameChg>
        <pc:graphicFrameChg chg="add mod">
          <ac:chgData name="Thiago Theiss" userId="1747d5ba-db06-4b34-9b2d-4f914cb6e60e" providerId="ADAL" clId="{42178767-D9FD-4184-9940-4B39A6636859}" dt="2025-10-13T20:10:03.696" v="182" actId="14100"/>
          <ac:graphicFrameMkLst>
            <pc:docMk/>
            <pc:sldMk cId="3567496582" sldId="259"/>
            <ac:graphicFrameMk id="30" creationId="{CED94221-7880-40A5-931D-17C5336E42B1}"/>
          </ac:graphicFrameMkLst>
        </pc:graphicFrameChg>
        <pc:graphicFrameChg chg="add mod">
          <ac:chgData name="Thiago Theiss" userId="1747d5ba-db06-4b34-9b2d-4f914cb6e60e" providerId="ADAL" clId="{42178767-D9FD-4184-9940-4B39A6636859}" dt="2025-10-13T20:11:40.026" v="190" actId="14100"/>
          <ac:graphicFrameMkLst>
            <pc:docMk/>
            <pc:sldMk cId="3567496582" sldId="259"/>
            <ac:graphicFrameMk id="31" creationId="{1C62B671-D582-44E7-8105-920DEADDA2FA}"/>
          </ac:graphicFrameMkLst>
        </pc:graphicFrameChg>
        <pc:graphicFrameChg chg="add mod">
          <ac:chgData name="Thiago Theiss" userId="1747d5ba-db06-4b34-9b2d-4f914cb6e60e" providerId="ADAL" clId="{42178767-D9FD-4184-9940-4B39A6636859}" dt="2025-10-13T20:12:34.443" v="199" actId="14100"/>
          <ac:graphicFrameMkLst>
            <pc:docMk/>
            <pc:sldMk cId="3567496582" sldId="259"/>
            <ac:graphicFrameMk id="32" creationId="{C08284E1-16AB-4176-BA98-F6E04DE05F2F}"/>
          </ac:graphicFrameMkLst>
        </pc:graphicFrameChg>
        <pc:graphicFrameChg chg="add mod">
          <ac:chgData name="Thiago Theiss" userId="1747d5ba-db06-4b34-9b2d-4f914cb6e60e" providerId="ADAL" clId="{42178767-D9FD-4184-9940-4B39A6636859}" dt="2025-10-13T20:13:40.356" v="208" actId="14100"/>
          <ac:graphicFrameMkLst>
            <pc:docMk/>
            <pc:sldMk cId="3567496582" sldId="259"/>
            <ac:graphicFrameMk id="33" creationId="{9FF0179D-A961-4D97-B131-8E4E13E0254D}"/>
          </ac:graphicFrameMkLst>
        </pc:graphicFrameChg>
        <pc:graphicFrameChg chg="add mod">
          <ac:chgData name="Thiago Theiss" userId="1747d5ba-db06-4b34-9b2d-4f914cb6e60e" providerId="ADAL" clId="{42178767-D9FD-4184-9940-4B39A6636859}" dt="2025-10-13T20:14:22.782" v="218" actId="14100"/>
          <ac:graphicFrameMkLst>
            <pc:docMk/>
            <pc:sldMk cId="3567496582" sldId="259"/>
            <ac:graphicFrameMk id="34" creationId="{C1AD57D4-7EA0-4DF4-91F5-18072121AFD2}"/>
          </ac:graphicFrameMkLst>
        </pc:graphicFrameChg>
      </pc:sldChg>
      <pc:sldChg chg="add">
        <pc:chgData name="Thiago Theiss" userId="1747d5ba-db06-4b34-9b2d-4f914cb6e60e" providerId="ADAL" clId="{42178767-D9FD-4184-9940-4B39A6636859}" dt="2025-10-13T20:01:51.554" v="119" actId="2890"/>
        <pc:sldMkLst>
          <pc:docMk/>
          <pc:sldMk cId="1456057092" sldId="261"/>
        </pc:sldMkLst>
      </pc:sldChg>
      <pc:sldChg chg="addSp delSp modSp add mod">
        <pc:chgData name="Thiago Theiss" userId="1747d5ba-db06-4b34-9b2d-4f914cb6e60e" providerId="ADAL" clId="{42178767-D9FD-4184-9940-4B39A6636859}" dt="2025-10-13T20:49:10.873" v="509" actId="14100"/>
        <pc:sldMkLst>
          <pc:docMk/>
          <pc:sldMk cId="825024643" sldId="262"/>
        </pc:sldMkLst>
        <pc:spChg chg="mod">
          <ac:chgData name="Thiago Theiss" userId="1747d5ba-db06-4b34-9b2d-4f914cb6e60e" providerId="ADAL" clId="{42178767-D9FD-4184-9940-4B39A6636859}" dt="2025-10-13T20:33:46.550" v="394" actId="20577"/>
          <ac:spMkLst>
            <pc:docMk/>
            <pc:sldMk cId="825024643" sldId="262"/>
            <ac:spMk id="11" creationId="{6DAF2BBA-C38C-F914-FA36-457D7265A735}"/>
          </ac:spMkLst>
        </pc:spChg>
        <pc:graphicFrameChg chg="add mod">
          <ac:chgData name="Thiago Theiss" userId="1747d5ba-db06-4b34-9b2d-4f914cb6e60e" providerId="ADAL" clId="{42178767-D9FD-4184-9940-4B39A6636859}" dt="2025-10-13T20:40:41.375" v="429"/>
          <ac:graphicFrameMkLst>
            <pc:docMk/>
            <pc:sldMk cId="825024643" sldId="262"/>
            <ac:graphicFrameMk id="2" creationId="{B2285DC3-1EEC-4A98-B9DF-1646681E16EE}"/>
          </ac:graphicFrameMkLst>
        </pc:graphicFrameChg>
        <pc:graphicFrameChg chg="add mod">
          <ac:chgData name="Thiago Theiss" userId="1747d5ba-db06-4b34-9b2d-4f914cb6e60e" providerId="ADAL" clId="{42178767-D9FD-4184-9940-4B39A6636859}" dt="2025-10-13T20:43:22.712" v="443"/>
          <ac:graphicFrameMkLst>
            <pc:docMk/>
            <pc:sldMk cId="825024643" sldId="262"/>
            <ac:graphicFrameMk id="7" creationId="{1AAABDDE-11C4-468F-A9A7-92D4DB719856}"/>
          </ac:graphicFrameMkLst>
        </pc:graphicFrameChg>
        <pc:graphicFrameChg chg="add mod">
          <ac:chgData name="Thiago Theiss" userId="1747d5ba-db06-4b34-9b2d-4f914cb6e60e" providerId="ADAL" clId="{42178767-D9FD-4184-9940-4B39A6636859}" dt="2025-10-13T20:44:59.536" v="457" actId="14100"/>
          <ac:graphicFrameMkLst>
            <pc:docMk/>
            <pc:sldMk cId="825024643" sldId="262"/>
            <ac:graphicFrameMk id="8" creationId="{F21C45AA-ABA1-482D-A185-F7F91176F9AD}"/>
          </ac:graphicFrameMkLst>
        </pc:graphicFrameChg>
        <pc:graphicFrameChg chg="add mod">
          <ac:chgData name="Thiago Theiss" userId="1747d5ba-db06-4b34-9b2d-4f914cb6e60e" providerId="ADAL" clId="{42178767-D9FD-4184-9940-4B39A6636859}" dt="2025-10-13T20:45:58.681" v="469" actId="14100"/>
          <ac:graphicFrameMkLst>
            <pc:docMk/>
            <pc:sldMk cId="825024643" sldId="262"/>
            <ac:graphicFrameMk id="9" creationId="{316D3410-5635-4B5E-AA3C-FECB9F9908E0}"/>
          </ac:graphicFrameMkLst>
        </pc:graphicFrameChg>
        <pc:graphicFrameChg chg="add mod">
          <ac:chgData name="Thiago Theiss" userId="1747d5ba-db06-4b34-9b2d-4f914cb6e60e" providerId="ADAL" clId="{42178767-D9FD-4184-9940-4B39A6636859}" dt="2025-10-13T20:47:11.601" v="485" actId="14100"/>
          <ac:graphicFrameMkLst>
            <pc:docMk/>
            <pc:sldMk cId="825024643" sldId="262"/>
            <ac:graphicFrameMk id="12" creationId="{CACFA4D5-22C3-441B-B0F7-3DDB68D23C5B}"/>
          </ac:graphicFrameMkLst>
        </pc:graphicFrameChg>
        <pc:graphicFrameChg chg="add mod">
          <ac:chgData name="Thiago Theiss" userId="1747d5ba-db06-4b34-9b2d-4f914cb6e60e" providerId="ADAL" clId="{42178767-D9FD-4184-9940-4B39A6636859}" dt="2025-10-13T20:48:03.538" v="499" actId="14100"/>
          <ac:graphicFrameMkLst>
            <pc:docMk/>
            <pc:sldMk cId="825024643" sldId="262"/>
            <ac:graphicFrameMk id="14" creationId="{D6E6F001-BC28-4AF2-9CA8-E298492F3576}"/>
          </ac:graphicFrameMkLst>
        </pc:graphicFrameChg>
        <pc:graphicFrameChg chg="add mod">
          <ac:chgData name="Thiago Theiss" userId="1747d5ba-db06-4b34-9b2d-4f914cb6e60e" providerId="ADAL" clId="{42178767-D9FD-4184-9940-4B39A6636859}" dt="2025-10-13T20:49:10.873" v="509" actId="14100"/>
          <ac:graphicFrameMkLst>
            <pc:docMk/>
            <pc:sldMk cId="825024643" sldId="262"/>
            <ac:graphicFrameMk id="16" creationId="{65199821-A720-4D64-9666-78F232DC8AEE}"/>
          </ac:graphicFrameMkLst>
        </pc:graphicFrameChg>
        <pc:graphicFrameChg chg="del">
          <ac:chgData name="Thiago Theiss" userId="1747d5ba-db06-4b34-9b2d-4f914cb6e60e" providerId="ADAL" clId="{42178767-D9FD-4184-9940-4B39A6636859}" dt="2025-10-13T20:39:57.342" v="423" actId="478"/>
          <ac:graphicFrameMkLst>
            <pc:docMk/>
            <pc:sldMk cId="825024643" sldId="262"/>
            <ac:graphicFrameMk id="17" creationId="{0EE1E973-8302-2C15-4D8F-FAB09707F1B3}"/>
          </ac:graphicFrameMkLst>
        </pc:graphicFrameChg>
        <pc:graphicFrameChg chg="del mod">
          <ac:chgData name="Thiago Theiss" userId="1747d5ba-db06-4b34-9b2d-4f914cb6e60e" providerId="ADAL" clId="{42178767-D9FD-4184-9940-4B39A6636859}" dt="2025-10-13T20:37:15.493" v="396" actId="478"/>
          <ac:graphicFrameMkLst>
            <pc:docMk/>
            <pc:sldMk cId="825024643" sldId="262"/>
            <ac:graphicFrameMk id="19" creationId="{19670E89-5ADD-BF7C-326E-C12DE7B04854}"/>
          </ac:graphicFrameMkLst>
        </pc:graphicFrameChg>
        <pc:graphicFrameChg chg="del">
          <ac:chgData name="Thiago Theiss" userId="1747d5ba-db06-4b34-9b2d-4f914cb6e60e" providerId="ADAL" clId="{42178767-D9FD-4184-9940-4B39A6636859}" dt="2025-10-13T20:43:38.023" v="444" actId="478"/>
          <ac:graphicFrameMkLst>
            <pc:docMk/>
            <pc:sldMk cId="825024643" sldId="262"/>
            <ac:graphicFrameMk id="25" creationId="{037815D6-3F8D-26F5-CC46-AADC4CC14E26}"/>
          </ac:graphicFrameMkLst>
        </pc:graphicFrameChg>
        <pc:graphicFrameChg chg="del">
          <ac:chgData name="Thiago Theiss" userId="1747d5ba-db06-4b34-9b2d-4f914cb6e60e" providerId="ADAL" clId="{42178767-D9FD-4184-9940-4B39A6636859}" dt="2025-10-13T20:43:42.478" v="445" actId="478"/>
          <ac:graphicFrameMkLst>
            <pc:docMk/>
            <pc:sldMk cId="825024643" sldId="262"/>
            <ac:graphicFrameMk id="26" creationId="{5C8ACFBA-D921-A882-1C79-9BA02A2E5FEB}"/>
          </ac:graphicFrameMkLst>
        </pc:graphicFrameChg>
        <pc:graphicFrameChg chg="del">
          <ac:chgData name="Thiago Theiss" userId="1747d5ba-db06-4b34-9b2d-4f914cb6e60e" providerId="ADAL" clId="{42178767-D9FD-4184-9940-4B39A6636859}" dt="2025-10-13T20:45:05.889" v="458" actId="478"/>
          <ac:graphicFrameMkLst>
            <pc:docMk/>
            <pc:sldMk cId="825024643" sldId="262"/>
            <ac:graphicFrameMk id="31" creationId="{108877AC-586B-A708-BB5C-8CCE61A5EED8}"/>
          </ac:graphicFrameMkLst>
        </pc:graphicFrameChg>
        <pc:graphicFrameChg chg="del">
          <ac:chgData name="Thiago Theiss" userId="1747d5ba-db06-4b34-9b2d-4f914cb6e60e" providerId="ADAL" clId="{42178767-D9FD-4184-9940-4B39A6636859}" dt="2025-10-13T20:45:07.318" v="459" actId="478"/>
          <ac:graphicFrameMkLst>
            <pc:docMk/>
            <pc:sldMk cId="825024643" sldId="262"/>
            <ac:graphicFrameMk id="32" creationId="{CD93AF64-C7EE-7786-01C5-E22138E8088E}"/>
          </ac:graphicFrameMkLst>
        </pc:graphicFrameChg>
        <pc:graphicFrameChg chg="del">
          <ac:chgData name="Thiago Theiss" userId="1747d5ba-db06-4b34-9b2d-4f914cb6e60e" providerId="ADAL" clId="{42178767-D9FD-4184-9940-4B39A6636859}" dt="2025-10-13T20:45:08.071" v="460" actId="478"/>
          <ac:graphicFrameMkLst>
            <pc:docMk/>
            <pc:sldMk cId="825024643" sldId="262"/>
            <ac:graphicFrameMk id="33" creationId="{166907FA-7AFF-C6C6-DA17-989441B40F4E}"/>
          </ac:graphicFrameMkLst>
        </pc:graphicFrameChg>
        <pc:graphicFrameChg chg="del">
          <ac:chgData name="Thiago Theiss" userId="1747d5ba-db06-4b34-9b2d-4f914cb6e60e" providerId="ADAL" clId="{42178767-D9FD-4184-9940-4B39A6636859}" dt="2025-10-13T20:45:08.982" v="461" actId="478"/>
          <ac:graphicFrameMkLst>
            <pc:docMk/>
            <pc:sldMk cId="825024643" sldId="262"/>
            <ac:graphicFrameMk id="34" creationId="{2FBCBE27-D774-710D-7389-F8FE4044AFB9}"/>
          </ac:graphicFrameMkLst>
        </pc:graphicFrameChg>
      </pc:sldChg>
    </pc:docChg>
  </pc:docChgLst>
  <pc:docChgLst>
    <pc:chgData name="Thiago Theiss" userId="S::thiago.theiss@antt.gov.br::1747d5ba-db06-4b34-9b2d-4f914cb6e60e" providerId="AD" clId="Web-{2F12A8D4-9E9B-5171-A4D0-1941C417F9D0}"/>
    <pc:docChg chg="modSld">
      <pc:chgData name="Thiago Theiss" userId="S::thiago.theiss@antt.gov.br::1747d5ba-db06-4b34-9b2d-4f914cb6e60e" providerId="AD" clId="Web-{2F12A8D4-9E9B-5171-A4D0-1941C417F9D0}" dt="2025-10-13T23:18:11.111" v="5" actId="14100"/>
      <pc:docMkLst>
        <pc:docMk/>
      </pc:docMkLst>
      <pc:sldChg chg="modSp">
        <pc:chgData name="Thiago Theiss" userId="S::thiago.theiss@antt.gov.br::1747d5ba-db06-4b34-9b2d-4f914cb6e60e" providerId="AD" clId="Web-{2F12A8D4-9E9B-5171-A4D0-1941C417F9D0}" dt="2025-10-13T23:17:25.360" v="1" actId="14100"/>
        <pc:sldMkLst>
          <pc:docMk/>
          <pc:sldMk cId="3567496582" sldId="259"/>
        </pc:sldMkLst>
        <pc:graphicFrameChg chg="mod">
          <ac:chgData name="Thiago Theiss" userId="S::thiago.theiss@antt.gov.br::1747d5ba-db06-4b34-9b2d-4f914cb6e60e" providerId="AD" clId="Web-{2F12A8D4-9E9B-5171-A4D0-1941C417F9D0}" dt="2025-10-13T23:17:25.360" v="1" actId="14100"/>
          <ac:graphicFrameMkLst>
            <pc:docMk/>
            <pc:sldMk cId="3567496582" sldId="259"/>
            <ac:graphicFrameMk id="17" creationId="{B44546FD-3E9D-41E9-B205-872BB085AB07}"/>
          </ac:graphicFrameMkLst>
        </pc:graphicFrameChg>
        <pc:graphicFrameChg chg="mod">
          <ac:chgData name="Thiago Theiss" userId="S::thiago.theiss@antt.gov.br::1747d5ba-db06-4b34-9b2d-4f914cb6e60e" providerId="AD" clId="Web-{2F12A8D4-9E9B-5171-A4D0-1941C417F9D0}" dt="2025-10-13T23:17:20.610" v="0" actId="14100"/>
          <ac:graphicFrameMkLst>
            <pc:docMk/>
            <pc:sldMk cId="3567496582" sldId="259"/>
            <ac:graphicFrameMk id="19" creationId="{2F3BBA02-3D26-49D8-AF68-CF01C6EFB8F4}"/>
          </ac:graphicFrameMkLst>
        </pc:graphicFrameChg>
      </pc:sldChg>
      <pc:sldChg chg="modSp">
        <pc:chgData name="Thiago Theiss" userId="S::thiago.theiss@antt.gov.br::1747d5ba-db06-4b34-9b2d-4f914cb6e60e" providerId="AD" clId="Web-{2F12A8D4-9E9B-5171-A4D0-1941C417F9D0}" dt="2025-10-13T23:18:11.111" v="5" actId="14100"/>
        <pc:sldMkLst>
          <pc:docMk/>
          <pc:sldMk cId="825024643" sldId="262"/>
        </pc:sldMkLst>
        <pc:graphicFrameChg chg="mod">
          <ac:chgData name="Thiago Theiss" userId="S::thiago.theiss@antt.gov.br::1747d5ba-db06-4b34-9b2d-4f914cb6e60e" providerId="AD" clId="Web-{2F12A8D4-9E9B-5171-A4D0-1941C417F9D0}" dt="2025-10-13T23:18:06.346" v="4" actId="14100"/>
          <ac:graphicFrameMkLst>
            <pc:docMk/>
            <pc:sldMk cId="825024643" sldId="262"/>
            <ac:graphicFrameMk id="2" creationId="{B2285DC3-1EEC-4A98-B9DF-1646681E16EE}"/>
          </ac:graphicFrameMkLst>
        </pc:graphicFrameChg>
        <pc:graphicFrameChg chg="mod">
          <ac:chgData name="Thiago Theiss" userId="S::thiago.theiss@antt.gov.br::1747d5ba-db06-4b34-9b2d-4f914cb6e60e" providerId="AD" clId="Web-{2F12A8D4-9E9B-5171-A4D0-1941C417F9D0}" dt="2025-10-13T23:18:11.111" v="5" actId="14100"/>
          <ac:graphicFrameMkLst>
            <pc:docMk/>
            <pc:sldMk cId="825024643" sldId="262"/>
            <ac:graphicFrameMk id="7" creationId="{1AAABDDE-11C4-468F-A9A7-92D4DB719856}"/>
          </ac:graphicFrameMkLst>
        </pc:graphicFrameChg>
      </pc:sldChg>
    </pc:docChg>
  </pc:docChgLst>
  <pc:docChgLst>
    <pc:chgData name="Thiago Theiss" userId="1747d5ba-db06-4b34-9b2d-4f914cb6e60e" providerId="ADAL" clId="{A72A93F4-1532-41B4-90FD-3B3E5CCFB821}"/>
    <pc:docChg chg="undo custSel addSld modSld">
      <pc:chgData name="Thiago Theiss" userId="1747d5ba-db06-4b34-9b2d-4f914cb6e60e" providerId="ADAL" clId="{A72A93F4-1532-41B4-90FD-3B3E5CCFB821}" dt="2025-10-13T23:52:53.868" v="225"/>
      <pc:docMkLst>
        <pc:docMk/>
      </pc:docMkLst>
      <pc:sldChg chg="addSp delSp modSp add mod">
        <pc:chgData name="Thiago Theiss" userId="1747d5ba-db06-4b34-9b2d-4f914cb6e60e" providerId="ADAL" clId="{A72A93F4-1532-41B4-90FD-3B3E5CCFB821}" dt="2025-10-13T23:37:01.869" v="102" actId="255"/>
        <pc:sldMkLst>
          <pc:docMk/>
          <pc:sldMk cId="2835484716" sldId="263"/>
        </pc:sldMkLst>
        <pc:spChg chg="del">
          <ac:chgData name="Thiago Theiss" userId="1747d5ba-db06-4b34-9b2d-4f914cb6e60e" providerId="ADAL" clId="{A72A93F4-1532-41B4-90FD-3B3E5CCFB821}" dt="2025-10-13T23:24:09.925" v="1" actId="478"/>
          <ac:spMkLst>
            <pc:docMk/>
            <pc:sldMk cId="2835484716" sldId="263"/>
            <ac:spMk id="12" creationId="{622C8876-0EF4-518B-AF79-DD77CD000E26}"/>
          </ac:spMkLst>
        </pc:spChg>
        <pc:spChg chg="del">
          <ac:chgData name="Thiago Theiss" userId="1747d5ba-db06-4b34-9b2d-4f914cb6e60e" providerId="ADAL" clId="{A72A93F4-1532-41B4-90FD-3B3E5CCFB821}" dt="2025-10-13T23:24:11.489" v="2" actId="478"/>
          <ac:spMkLst>
            <pc:docMk/>
            <pc:sldMk cId="2835484716" sldId="263"/>
            <ac:spMk id="14" creationId="{64964500-4428-C694-2F5B-525B7012A860}"/>
          </ac:spMkLst>
        </pc:spChg>
        <pc:spChg chg="del">
          <ac:chgData name="Thiago Theiss" userId="1747d5ba-db06-4b34-9b2d-4f914cb6e60e" providerId="ADAL" clId="{A72A93F4-1532-41B4-90FD-3B3E5CCFB821}" dt="2025-10-13T23:24:14.313" v="3" actId="478"/>
          <ac:spMkLst>
            <pc:docMk/>
            <pc:sldMk cId="2835484716" sldId="263"/>
            <ac:spMk id="15" creationId="{45D60965-BF6A-8681-58E2-EBA7F1F2D1BD}"/>
          </ac:spMkLst>
        </pc:spChg>
        <pc:graphicFrameChg chg="add mod">
          <ac:chgData name="Thiago Theiss" userId="1747d5ba-db06-4b34-9b2d-4f914cb6e60e" providerId="ADAL" clId="{A72A93F4-1532-41B4-90FD-3B3E5CCFB821}" dt="2025-10-13T23:37:01.869" v="102" actId="255"/>
          <ac:graphicFrameMkLst>
            <pc:docMk/>
            <pc:sldMk cId="2835484716" sldId="263"/>
            <ac:graphicFrameMk id="2" creationId="{836F6D97-F195-86C7-7863-50E2872C8874}"/>
          </ac:graphicFrameMkLst>
        </pc:graphicFrameChg>
      </pc:sldChg>
      <pc:sldChg chg="addSp delSp modSp add mod">
        <pc:chgData name="Thiago Theiss" userId="1747d5ba-db06-4b34-9b2d-4f914cb6e60e" providerId="ADAL" clId="{A72A93F4-1532-41B4-90FD-3B3E5CCFB821}" dt="2025-10-13T23:41:47.966" v="150" actId="20577"/>
        <pc:sldMkLst>
          <pc:docMk/>
          <pc:sldMk cId="3235024933" sldId="264"/>
        </pc:sldMkLst>
        <pc:graphicFrameChg chg="del">
          <ac:chgData name="Thiago Theiss" userId="1747d5ba-db06-4b34-9b2d-4f914cb6e60e" providerId="ADAL" clId="{A72A93F4-1532-41B4-90FD-3B3E5CCFB821}" dt="2025-10-13T23:38:32.304" v="104" actId="478"/>
          <ac:graphicFrameMkLst>
            <pc:docMk/>
            <pc:sldMk cId="3235024933" sldId="264"/>
            <ac:graphicFrameMk id="2" creationId="{AC6E4E11-43C3-B361-068D-C74B2A24BF4D}"/>
          </ac:graphicFrameMkLst>
        </pc:graphicFrameChg>
        <pc:graphicFrameChg chg="add mod">
          <ac:chgData name="Thiago Theiss" userId="1747d5ba-db06-4b34-9b2d-4f914cb6e60e" providerId="ADAL" clId="{A72A93F4-1532-41B4-90FD-3B3E5CCFB821}" dt="2025-10-13T23:41:47.966" v="150" actId="20577"/>
          <ac:graphicFrameMkLst>
            <pc:docMk/>
            <pc:sldMk cId="3235024933" sldId="264"/>
            <ac:graphicFrameMk id="3" creationId="{0810D2F2-AE19-4D3C-4040-4822CF9B670F}"/>
          </ac:graphicFrameMkLst>
        </pc:graphicFrameChg>
        <pc:graphicFrameChg chg="add mod">
          <ac:chgData name="Thiago Theiss" userId="1747d5ba-db06-4b34-9b2d-4f914cb6e60e" providerId="ADAL" clId="{A72A93F4-1532-41B4-90FD-3B3E5CCFB821}" dt="2025-10-13T23:41:32.752" v="145"/>
          <ac:graphicFrameMkLst>
            <pc:docMk/>
            <pc:sldMk cId="3235024933" sldId="264"/>
            <ac:graphicFrameMk id="4" creationId="{ADD993A4-AF75-B423-EB18-8C1E7CFC1946}"/>
          </ac:graphicFrameMkLst>
        </pc:graphicFrameChg>
      </pc:sldChg>
      <pc:sldChg chg="addSp delSp modSp add mod">
        <pc:chgData name="Thiago Theiss" userId="1747d5ba-db06-4b34-9b2d-4f914cb6e60e" providerId="ADAL" clId="{A72A93F4-1532-41B4-90FD-3B3E5CCFB821}" dt="2025-10-13T23:48:44.648" v="174" actId="14100"/>
        <pc:sldMkLst>
          <pc:docMk/>
          <pc:sldMk cId="991471548" sldId="265"/>
        </pc:sldMkLst>
        <pc:graphicFrameChg chg="add mod">
          <ac:chgData name="Thiago Theiss" userId="1747d5ba-db06-4b34-9b2d-4f914cb6e60e" providerId="ADAL" clId="{A72A93F4-1532-41B4-90FD-3B3E5CCFB821}" dt="2025-10-13T23:48:44.648" v="174" actId="14100"/>
          <ac:graphicFrameMkLst>
            <pc:docMk/>
            <pc:sldMk cId="991471548" sldId="265"/>
            <ac:graphicFrameMk id="2" creationId="{75FCFB27-9AFB-7AE8-9D25-28F304F32B22}"/>
          </ac:graphicFrameMkLst>
        </pc:graphicFrameChg>
        <pc:graphicFrameChg chg="del">
          <ac:chgData name="Thiago Theiss" userId="1747d5ba-db06-4b34-9b2d-4f914cb6e60e" providerId="ADAL" clId="{A72A93F4-1532-41B4-90FD-3B3E5CCFB821}" dt="2025-10-13T23:47:03.317" v="152" actId="478"/>
          <ac:graphicFrameMkLst>
            <pc:docMk/>
            <pc:sldMk cId="991471548" sldId="265"/>
            <ac:graphicFrameMk id="3" creationId="{A95AB8BB-03B6-0F56-457B-4D8CDC01E48E}"/>
          </ac:graphicFrameMkLst>
        </pc:graphicFrameChg>
      </pc:sldChg>
      <pc:sldChg chg="addSp delSp modSp add mod">
        <pc:chgData name="Thiago Theiss" userId="1747d5ba-db06-4b34-9b2d-4f914cb6e60e" providerId="ADAL" clId="{A72A93F4-1532-41B4-90FD-3B3E5CCFB821}" dt="2025-10-13T23:52:53.868" v="225"/>
        <pc:sldMkLst>
          <pc:docMk/>
          <pc:sldMk cId="760556157" sldId="266"/>
        </pc:sldMkLst>
        <pc:spChg chg="add del">
          <ac:chgData name="Thiago Theiss" userId="1747d5ba-db06-4b34-9b2d-4f914cb6e60e" providerId="ADAL" clId="{A72A93F4-1532-41B4-90FD-3B3E5CCFB821}" dt="2025-10-13T23:50:57.270" v="178" actId="22"/>
          <ac:spMkLst>
            <pc:docMk/>
            <pc:sldMk cId="760556157" sldId="266"/>
            <ac:spMk id="4" creationId="{50C01969-723F-D09D-2EC6-1CCCC1DB049C}"/>
          </ac:spMkLst>
        </pc:spChg>
        <pc:graphicFrameChg chg="del">
          <ac:chgData name="Thiago Theiss" userId="1747d5ba-db06-4b34-9b2d-4f914cb6e60e" providerId="ADAL" clId="{A72A93F4-1532-41B4-90FD-3B3E5CCFB821}" dt="2025-10-13T23:50:53.762" v="176" actId="478"/>
          <ac:graphicFrameMkLst>
            <pc:docMk/>
            <pc:sldMk cId="760556157" sldId="266"/>
            <ac:graphicFrameMk id="2" creationId="{9A0330CB-C380-A958-3197-8EDF12119175}"/>
          </ac:graphicFrameMkLst>
        </pc:graphicFrameChg>
        <pc:graphicFrameChg chg="add mod">
          <ac:chgData name="Thiago Theiss" userId="1747d5ba-db06-4b34-9b2d-4f914cb6e60e" providerId="ADAL" clId="{A72A93F4-1532-41B4-90FD-3B3E5CCFB821}" dt="2025-10-13T23:52:53.868" v="225"/>
          <ac:graphicFrameMkLst>
            <pc:docMk/>
            <pc:sldMk cId="760556157" sldId="266"/>
            <ac:graphicFrameMk id="5" creationId="{5E36C363-D27E-934F-7171-634D94DFA647}"/>
          </ac:graphicFrameMkLst>
        </pc:graphicFrame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Pasta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thiago.theiss\Documents\TRIC\Estudo%20Idade%20M&#225;xima%20de%20Ve&#237;culos%20no%20TRIC\Frota%20TRIC%20-%20Idade%20-%2016.09.2025.xlsx" TargetMode="External"/><Relationship Id="rId1" Type="http://schemas.openxmlformats.org/officeDocument/2006/relationships/themeOverride" Target="../theme/themeOverride3.xml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thiago.theiss\Documents\TRIC\Estudo%20Idade%20M&#225;xima%20de%20Ve&#237;culos%20no%20TRIC\Frota%20TRIC%20-%20Idade%20-%2016.09.2025.xlsx" TargetMode="External"/><Relationship Id="rId1" Type="http://schemas.openxmlformats.org/officeDocument/2006/relationships/themeOverride" Target="../theme/themeOverride4.xml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thiago.theiss\Documents\TRIC\Estudo%20Idade%20M&#225;xima%20de%20Ve&#237;culos%20no%20TRIC\Frota%20TRIC%20-%20Idade%20-%2016.09.2025.xlsx" TargetMode="External"/><Relationship Id="rId1" Type="http://schemas.openxmlformats.org/officeDocument/2006/relationships/themeOverride" Target="../theme/themeOverride5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hiago.theiss\Documents\TRIC\Estudo%20Idade%20M&#225;xima%20de%20Ve&#237;culos%20no%20TRIC\Frota%20TRIC%20-%20Idade%20-%2016.09.2025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hiago.theiss\Documents\TRIC\Estudo%20Idade%20M&#225;xima%20de%20Ve&#237;culos%20no%20TRIC\Frota%20TRIC%20-%20Idade%20-%2016.09.2025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hiago.theiss\Documents\TRIC\Estudo%20Idade%20M&#225;xima%20de%20Ve&#237;culos%20no%20TRIC\Frota%20TRIC%20-%20Idade%20-%2016.09.2025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hiago.theiss\Documents\TRIC\Estudo%20Idade%20M&#225;xima%20de%20Ve&#237;culos%20no%20TRIC\Frota%20TRIC%20-%20Idade%20-%2016.09.2025.xlsx" TargetMode="External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hiago.theiss\Documents\TRIC\Estudo%20Idade%20M&#225;xima%20de%20Ve&#237;culos%20no%20TRIC\Frota%20TRIC%20-%20Idade%20-%2016.09.2025.xlsx" TargetMode="External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13.xml"/><Relationship Id="rId1" Type="http://schemas.microsoft.com/office/2011/relationships/chartStyle" Target="style13.xml"/><Relationship Id="rId4" Type="http://schemas.openxmlformats.org/officeDocument/2006/relationships/oleObject" Target="file:///C:\Users\thiago.theiss\Documents\TRIC\Estudo%20Idade%20M&#225;xima%20de%20Ve&#237;culos%20no%20TRIC\Frota%20TRIC%20-%20Idade%20-%2016.09.2025.xlsx" TargetMode="Externa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hiago.theiss\Documents\TRIC\Estudo%20Idade%20M&#225;xima%20de%20Ve&#237;culos%20no%20TRIC\Frota%20TRIC%20-%20Idade%20-%2016.09.2025.xlsx" TargetMode="External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Pasta1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hiago.theiss\Documents\TRIC\Estudo%20Idade%20M&#225;xima%20de%20Ve&#237;culos%20no%20TRIC\Frota%20TRIC%20-%20Idade%20-%2016.09.2025.xlsx" TargetMode="External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hiago.theiss\Documents\TRIC\Estudo%20Idade%20M&#225;xima%20de%20Ve&#237;culos%20no%20TRIC\Frota%20TRIC%20-%20Idade%20-%2016.09.2025.xlsx" TargetMode="External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hiago.theiss\Documents\TRIC\Estudo%20Idade%20M&#225;xima%20de%20Ve&#237;culos%20no%20TRIC\Frota%20TRIC%20-%20Idade%20-%2016.09.2025.xlsx" TargetMode="External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2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hiago.theiss\Documents\TRIC\Estudo%20Idade%20M&#225;xima%20de%20Ve&#237;culos%20no%20TRIC\Frota%20TRIC%20-%20Idade%20-%2016.09.2025.xlsx" TargetMode="External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2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19.xml"/><Relationship Id="rId1" Type="http://schemas.microsoft.com/office/2011/relationships/chartStyle" Target="style19.xml"/><Relationship Id="rId4" Type="http://schemas.openxmlformats.org/officeDocument/2006/relationships/oleObject" Target="file:///C:\Users\thiago.theiss\ANTT-%20Agencia%20Nacional%20de%20Transportes%20Terrestres\CTRIC%20-%20TRIC\Arquivos%20TRIC\Dados%20e%20Apresenta&#231;&#245;es\Frota%20TRIC%20-%20Idade%20-%2016.09.2025.xlsx" TargetMode="External"/></Relationships>
</file>

<file path=ppt/charts/_rels/chart2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8.xml"/><Relationship Id="rId2" Type="http://schemas.microsoft.com/office/2011/relationships/chartColorStyle" Target="colors20.xml"/><Relationship Id="rId1" Type="http://schemas.microsoft.com/office/2011/relationships/chartStyle" Target="style20.xml"/><Relationship Id="rId4" Type="http://schemas.openxmlformats.org/officeDocument/2006/relationships/oleObject" Target="file:///C:\Users\thiago.theiss\ANTT-%20Agencia%20Nacional%20de%20Transportes%20Terrestres\CTRIC%20-%20TRIC\Arquivos%20TRIC\Dados%20e%20Apresenta&#231;&#245;es\Frota%20TRIC%20-%20Idade%20-%2016.09.2025.xlsx" TargetMode="External"/></Relationships>
</file>

<file path=ppt/charts/_rels/chart26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thiago.theiss\ANTT-%20Agencia%20Nacional%20de%20Transportes%20Terrestres\CTRIC%20-%20TRIC\Arquivos%20TRIC\Dados%20e%20Apresenta&#231;&#245;es\Frota%20TRIC%20-%20Idade%20-%2016.09.2025.xlsx" TargetMode="External"/><Relationship Id="rId1" Type="http://schemas.openxmlformats.org/officeDocument/2006/relationships/themeOverride" Target="../theme/themeOverride9.xml"/></Relationships>
</file>

<file path=ppt/charts/_rels/chart27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thiago.theiss\ANTT-%20Agencia%20Nacional%20de%20Transportes%20Terrestres\CTRIC%20-%20TRIC\Arquivos%20TRIC\Dados%20e%20Apresenta&#231;&#245;es\Frota%20TRIC%20-%20Idade%20-%2016.09.2025.xlsx" TargetMode="External"/><Relationship Id="rId1" Type="http://schemas.openxmlformats.org/officeDocument/2006/relationships/themeOverride" Target="../theme/themeOverride10.xml"/></Relationships>
</file>

<file path=ppt/charts/_rels/chart28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thiago.theiss\ANTT-%20Agencia%20Nacional%20de%20Transportes%20Terrestres\CTRIC%20-%20TRIC\Arquivos%20TRIC\Dados%20e%20Apresenta&#231;&#245;es\Frota%20TRIC%20-%20Idade%20-%2016.09.2025.xlsx" TargetMode="External"/><Relationship Id="rId1" Type="http://schemas.openxmlformats.org/officeDocument/2006/relationships/themeOverride" Target="../theme/themeOverride11.xml"/></Relationships>
</file>

<file path=ppt/charts/_rels/chart2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hiago.theiss\ANTT-%20Agencia%20Nacional%20de%20Transportes%20Terrestres\CTRIC%20-%20TRIC\Arquivos%20TRIC\Dados%20e%20Apresenta&#231;&#245;es\Frota%20TRIC%20-%20Idade%20-%2016.09.2025.xlsx" TargetMode="External"/><Relationship Id="rId2" Type="http://schemas.microsoft.com/office/2011/relationships/chartColorStyle" Target="colors21.xml"/><Relationship Id="rId1" Type="http://schemas.microsoft.com/office/2011/relationships/chartStyle" Target="style2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Pasta1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30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2.xml"/><Relationship Id="rId2" Type="http://schemas.microsoft.com/office/2011/relationships/chartColorStyle" Target="colors22.xml"/><Relationship Id="rId1" Type="http://schemas.microsoft.com/office/2011/relationships/chartStyle" Target="style22.xml"/><Relationship Id="rId4" Type="http://schemas.openxmlformats.org/officeDocument/2006/relationships/oleObject" Target="file:///C:\Users\thiago.theiss\ANTT-%20Agencia%20Nacional%20de%20Transportes%20Terrestres\CTRIC%20-%20TRIC\Arquivos%20TRIC\Dados%20e%20Apresenta&#231;&#245;es\Frota%20TRIC%20-%20Idade%20-%2016.09.2025.xlsx" TargetMode="External"/></Relationships>
</file>

<file path=ppt/charts/_rels/chart3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hiago.theiss\ANTT-%20Agencia%20Nacional%20de%20Transportes%20Terrestres\CTRIC%20-%20TRIC\Arquivos%20TRIC\Dados%20e%20Apresenta&#231;&#245;es\Frota%20TRIC%20-%20Idade%20-%2016.09.2025.xlsx" TargetMode="External"/><Relationship Id="rId2" Type="http://schemas.microsoft.com/office/2011/relationships/chartColorStyle" Target="colors23.xml"/><Relationship Id="rId1" Type="http://schemas.microsoft.com/office/2011/relationships/chartStyle" Target="style23.xml"/></Relationships>
</file>

<file path=ppt/charts/_rels/chart3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3.xml"/><Relationship Id="rId2" Type="http://schemas.microsoft.com/office/2011/relationships/chartColorStyle" Target="colors24.xml"/><Relationship Id="rId1" Type="http://schemas.microsoft.com/office/2011/relationships/chartStyle" Target="style24.xml"/><Relationship Id="rId4" Type="http://schemas.openxmlformats.org/officeDocument/2006/relationships/oleObject" Target="file:///C:\Users\thiago.theiss\ANTT-%20Agencia%20Nacional%20de%20Transportes%20Terrestres\CTRIC%20-%20TRIC\Arquivos%20TRIC\Dados%20e%20Apresenta&#231;&#245;es\Frota%20TRIC%20-%20Idade%20-%2016.09.2025.xlsx" TargetMode="External"/></Relationships>
</file>

<file path=ppt/charts/_rels/chart3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4.xml"/><Relationship Id="rId2" Type="http://schemas.microsoft.com/office/2011/relationships/chartColorStyle" Target="colors25.xml"/><Relationship Id="rId1" Type="http://schemas.microsoft.com/office/2011/relationships/chartStyle" Target="style25.xml"/><Relationship Id="rId4" Type="http://schemas.openxmlformats.org/officeDocument/2006/relationships/oleObject" Target="file:///C:\Users\thiago.theiss\ANTT-%20Agencia%20Nacional%20de%20Transportes%20Terrestres\CTRIC%20-%20TRIC\Arquivos%20TRIC\Dados%20e%20Apresenta&#231;&#245;es\Frota%20TRIC%20-%20Idade%20-%2016.09.2025.xlsx" TargetMode="External"/></Relationships>
</file>

<file path=ppt/charts/_rels/chart3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5.xml"/><Relationship Id="rId2" Type="http://schemas.microsoft.com/office/2011/relationships/chartColorStyle" Target="colors26.xml"/><Relationship Id="rId1" Type="http://schemas.microsoft.com/office/2011/relationships/chartStyle" Target="style26.xml"/><Relationship Id="rId4" Type="http://schemas.openxmlformats.org/officeDocument/2006/relationships/oleObject" Target="file:///C:\Users\thiago.theiss\ANTT-%20Agencia%20Nacional%20de%20Transportes%20Terrestres\CTRIC%20-%20TRIC\Arquivos%20TRIC\Dados%20e%20Apresenta&#231;&#245;es\Frota%20TRIC%20-%20Idade%20-%2016.09.2025.xlsx" TargetMode="External"/></Relationships>
</file>

<file path=ppt/charts/_rels/chart3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hiago.theiss\ANTT-%20Agencia%20Nacional%20de%20Transportes%20Terrestres\CTRIC%20-%20TRIC\Arquivos%20TRIC\Dados%20e%20Apresenta&#231;&#245;es\Frota%20TRIC%20-%20Idade%20-%2016.09.2025.xlsx" TargetMode="External"/><Relationship Id="rId2" Type="http://schemas.microsoft.com/office/2011/relationships/chartColorStyle" Target="colors27.xml"/><Relationship Id="rId1" Type="http://schemas.microsoft.com/office/2011/relationships/chartStyle" Target="style27.xml"/></Relationships>
</file>

<file path=ppt/charts/_rels/chart3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hiago.theiss\ANTT-%20Agencia%20Nacional%20de%20Transportes%20Terrestres\CTRIC%20-%20TRIC\Arquivos%20TRIC\Dados%20e%20Apresenta&#231;&#245;es\Frota%20TRIC%20-%20Idade%20-%2016.09.2025.xlsx" TargetMode="External"/><Relationship Id="rId2" Type="http://schemas.microsoft.com/office/2011/relationships/chartColorStyle" Target="colors28.xml"/><Relationship Id="rId1" Type="http://schemas.microsoft.com/office/2011/relationships/chartStyle" Target="style28.xml"/></Relationships>
</file>

<file path=ppt/charts/_rels/chart3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hiago.theiss\ANTT-%20Agencia%20Nacional%20de%20Transportes%20Terrestres\CTRIC%20-%20TRIC\Arquivos%20TRIC\Dados%20e%20Apresenta&#231;&#245;es\Frota%20TRIC%20-%20Idade%20-%2016.09.2025.xlsx" TargetMode="External"/><Relationship Id="rId2" Type="http://schemas.microsoft.com/office/2011/relationships/chartColorStyle" Target="colors29.xml"/><Relationship Id="rId1" Type="http://schemas.microsoft.com/office/2011/relationships/chartStyle" Target="style29.xml"/></Relationships>
</file>

<file path=ppt/charts/_rels/chart3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hiago.theiss\ANTT-%20Agencia%20Nacional%20de%20Transportes%20Terrestres\CTRIC%20-%20TRIC\Arquivos%20TRIC\Dados%20e%20Apresenta&#231;&#245;es\Frota%20TRIC%20-%20Idade%20-%2016.09.2025.xlsx" TargetMode="External"/><Relationship Id="rId2" Type="http://schemas.microsoft.com/office/2011/relationships/chartColorStyle" Target="colors30.xml"/><Relationship Id="rId1" Type="http://schemas.microsoft.com/office/2011/relationships/chartStyle" Target="style30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Pasta1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hiago.theiss\Documents\TRIC\Estudo%20Idade%20M&#225;xima%20de%20Ve&#237;culos%20no%20TRIC\Frota%20TRIC%20-%20Idade%20-%2016.09.2025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hiago.theiss\Documents\TRIC\Estudo%20Idade%20M&#225;xima%20de%20Ve&#237;culos%20no%20TRIC\Frota%20TRIC%20-%20Idade%20-%2016.09.2025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hiago.theiss\Documents\TRIC\Estudo%20Idade%20M&#225;xima%20de%20Ve&#237;culos%20no%20TRIC\Frota%20TRIC%20-%20Idade%20-%2016.09.2025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thiago.theiss\Documents\TRIC\Estudo%20Idade%20M&#225;xima%20de%20Ve&#237;culos%20no%20TRIC\Frota%20TRIC%20-%20Idade%20-%2016.09.2025.xlsx" TargetMode="External"/><Relationship Id="rId1" Type="http://schemas.openxmlformats.org/officeDocument/2006/relationships/themeOverride" Target="../theme/themeOverride1.xm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thiago.theiss\Documents\TRIC\Estudo%20Idade%20M&#225;xima%20de%20Ve&#237;culos%20no%20TRIC\Frota%20TRIC%20-%20Idade%20-%2016.09.2025.xlsx" TargetMode="External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Planilha1!$C$2</c:f>
              <c:strCache>
                <c:ptCount val="1"/>
                <c:pt idx="0">
                  <c:v>Nº empresas afetadas</c:v>
                </c:pt>
              </c:strCache>
            </c:strRef>
          </c:tx>
          <c:spPr>
            <a:solidFill>
              <a:schemeClr val="accent6">
                <a:tint val="77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1.3148406640577533E-17"/>
                  <c:y val="-2.68677417430352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BCC-4657-A174-7179EE449938}"/>
                </c:ext>
              </c:extLst>
            </c:dLbl>
            <c:dLbl>
              <c:idx val="1"/>
              <c:layout>
                <c:manualLayout>
                  <c:x val="-1.4343882035010593E-3"/>
                  <c:y val="-2.95545159173387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BCC-4657-A174-7179EE449938}"/>
                </c:ext>
              </c:extLst>
            </c:dLbl>
            <c:dLbl>
              <c:idx val="2"/>
              <c:layout>
                <c:manualLayout>
                  <c:x val="-7.1719410175052961E-3"/>
                  <c:y val="-2.95545159173387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ABCC-4657-A174-7179EE449938}"/>
                </c:ext>
              </c:extLst>
            </c:dLbl>
            <c:dLbl>
              <c:idx val="3"/>
              <c:layout>
                <c:manualLayout>
                  <c:x val="-1.4343882035011645E-3"/>
                  <c:y val="-3.49280642659458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BCC-4657-A174-7179EE449938}"/>
                </c:ext>
              </c:extLst>
            </c:dLbl>
            <c:dLbl>
              <c:idx val="4"/>
              <c:layout>
                <c:manualLayout>
                  <c:x val="-4.3031646105031775E-3"/>
                  <c:y val="-3.22412900916423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ABCC-4657-A174-7179EE449938}"/>
                </c:ext>
              </c:extLst>
            </c:dLbl>
            <c:dLbl>
              <c:idx val="5"/>
              <c:layout>
                <c:manualLayout>
                  <c:x val="-1.0518725312462027E-16"/>
                  <c:y val="-2.68677417430352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ABCC-4657-A174-7179EE44993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 kern="1200" baseline="0">
                    <a:solidFill>
                      <a:schemeClr val="tx2">
                        <a:lumMod val="90000"/>
                        <a:lumOff val="10000"/>
                      </a:schemeClr>
                    </a:solidFill>
                    <a:latin typeface="Franklin Gothic Demi" panose="020B0703020102020204" pitchFamily="34" charset="0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Planilha1!$B$3:$B$8</c:f>
              <c:strCache>
                <c:ptCount val="6"/>
                <c:pt idx="0">
                  <c:v>40 anos</c:v>
                </c:pt>
                <c:pt idx="1">
                  <c:v>35 anos</c:v>
                </c:pt>
                <c:pt idx="2">
                  <c:v>30 anos</c:v>
                </c:pt>
                <c:pt idx="3">
                  <c:v>25 anos</c:v>
                </c:pt>
                <c:pt idx="4">
                  <c:v>20 anos</c:v>
                </c:pt>
                <c:pt idx="5">
                  <c:v>Sem restrições</c:v>
                </c:pt>
              </c:strCache>
            </c:strRef>
          </c:cat>
          <c:val>
            <c:numRef>
              <c:f>Planilha1!$C$3:$C$8</c:f>
              <c:numCache>
                <c:formatCode>General</c:formatCode>
                <c:ptCount val="6"/>
                <c:pt idx="0">
                  <c:v>325</c:v>
                </c:pt>
                <c:pt idx="1">
                  <c:v>401</c:v>
                </c:pt>
                <c:pt idx="2">
                  <c:v>492</c:v>
                </c:pt>
                <c:pt idx="3">
                  <c:v>587</c:v>
                </c:pt>
                <c:pt idx="4">
                  <c:v>701</c:v>
                </c:pt>
                <c:pt idx="5">
                  <c:v>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BCC-4657-A174-7179EE44993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983002639"/>
        <c:axId val="982996399"/>
      </c:barChart>
      <c:lineChart>
        <c:grouping val="standard"/>
        <c:varyColors val="0"/>
        <c:ser>
          <c:idx val="1"/>
          <c:order val="1"/>
          <c:tx>
            <c:strRef>
              <c:f>Planilha1!$D$2</c:f>
              <c:strCache>
                <c:ptCount val="1"/>
                <c:pt idx="0">
                  <c:v>% empresas afetadas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none"/>
          </c:marker>
          <c:dLbls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Planilha1!$B$3:$B$8</c:f>
              <c:strCache>
                <c:ptCount val="6"/>
                <c:pt idx="0">
                  <c:v>40 anos</c:v>
                </c:pt>
                <c:pt idx="1">
                  <c:v>35 anos</c:v>
                </c:pt>
                <c:pt idx="2">
                  <c:v>30 anos</c:v>
                </c:pt>
                <c:pt idx="3">
                  <c:v>25 anos</c:v>
                </c:pt>
                <c:pt idx="4">
                  <c:v>20 anos</c:v>
                </c:pt>
                <c:pt idx="5">
                  <c:v>Sem restrições</c:v>
                </c:pt>
              </c:strCache>
            </c:strRef>
          </c:cat>
          <c:val>
            <c:numRef>
              <c:f>Planilha1!$D$3:$D$8</c:f>
              <c:numCache>
                <c:formatCode>0%</c:formatCode>
                <c:ptCount val="6"/>
                <c:pt idx="0">
                  <c:v>0.33</c:v>
                </c:pt>
                <c:pt idx="1">
                  <c:v>0.4</c:v>
                </c:pt>
                <c:pt idx="2">
                  <c:v>0.49</c:v>
                </c:pt>
                <c:pt idx="3">
                  <c:v>0.59</c:v>
                </c:pt>
                <c:pt idx="4">
                  <c:v>0.7</c:v>
                </c:pt>
                <c:pt idx="5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ABCC-4657-A174-7179EE44993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983007919"/>
        <c:axId val="983006479"/>
      </c:lineChart>
      <c:catAx>
        <c:axId val="983002639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2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Franklin Gothic Demi" panose="020B0703020102020204" pitchFamily="34" charset="0"/>
                    <a:ea typeface="+mn-ea"/>
                    <a:cs typeface="+mn-cs"/>
                  </a:defRPr>
                </a:pPr>
                <a:r>
                  <a:rPr lang="pt-BR" sz="2400" dirty="0">
                    <a:latin typeface="Franklin Gothic Demi" panose="020B0703020102020204" pitchFamily="34" charset="0"/>
                  </a:rPr>
                  <a:t>Limite de idade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24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Franklin Gothic Demi" panose="020B0703020102020204" pitchFamily="34" charset="0"/>
                  <a:ea typeface="+mn-ea"/>
                  <a:cs typeface="+mn-cs"/>
                </a:defRPr>
              </a:pPr>
              <a:endParaRPr lang="pt-BR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+mn-ea"/>
                <a:cs typeface="+mn-cs"/>
              </a:defRPr>
            </a:pPr>
            <a:endParaRPr lang="pt-BR"/>
          </a:p>
        </c:txPr>
        <c:crossAx val="982996399"/>
        <c:crosses val="autoZero"/>
        <c:auto val="1"/>
        <c:lblAlgn val="ctr"/>
        <c:lblOffset val="100"/>
        <c:noMultiLvlLbl val="0"/>
      </c:catAx>
      <c:valAx>
        <c:axId val="98299639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Franklin Gothic Demi" panose="020B0703020102020204" pitchFamily="34" charset="0"/>
                    <a:ea typeface="+mn-ea"/>
                    <a:cs typeface="+mn-cs"/>
                  </a:defRPr>
                </a:pPr>
                <a:r>
                  <a:rPr lang="pt-BR" sz="2400" dirty="0">
                    <a:latin typeface="Franklin Gothic Demi" panose="020B0703020102020204" pitchFamily="34" charset="0"/>
                  </a:rPr>
                  <a:t>Nº empresas</a:t>
                </a:r>
              </a:p>
            </c:rich>
          </c:tx>
          <c:layout>
            <c:manualLayout>
              <c:xMode val="edge"/>
              <c:yMode val="edge"/>
              <c:x val="1.5778270238511652E-2"/>
              <c:y val="0.34844118439775434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24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Franklin Gothic Demi" panose="020B0703020102020204" pitchFamily="34" charset="0"/>
                  <a:ea typeface="+mn-ea"/>
                  <a:cs typeface="+mn-cs"/>
                </a:defRPr>
              </a:pPr>
              <a:endParaRPr lang="pt-BR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983002639"/>
        <c:crosses val="autoZero"/>
        <c:crossBetween val="between"/>
      </c:valAx>
      <c:valAx>
        <c:axId val="983006479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Franklin Gothic Demi" panose="020B0703020102020204" pitchFamily="34" charset="0"/>
                    <a:ea typeface="+mn-ea"/>
                    <a:cs typeface="+mn-cs"/>
                  </a:defRPr>
                </a:pPr>
                <a:r>
                  <a:rPr lang="pt-BR" sz="2400" dirty="0">
                    <a:latin typeface="Franklin Gothic Demi" panose="020B0703020102020204" pitchFamily="34" charset="0"/>
                  </a:rPr>
                  <a:t>% empresas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24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Franklin Gothic Demi" panose="020B0703020102020204" pitchFamily="34" charset="0"/>
                  <a:ea typeface="+mn-ea"/>
                  <a:cs typeface="+mn-cs"/>
                </a:defRPr>
              </a:pPr>
              <a:endParaRPr lang="pt-BR"/>
            </a:p>
          </c:txPr>
        </c:title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983007919"/>
        <c:crosses val="max"/>
        <c:crossBetween val="between"/>
      </c:valAx>
      <c:catAx>
        <c:axId val="983007919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983006479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Estrangeiras: 979</a:t>
            </a: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/>
      <c:pieChart>
        <c:varyColors val="1"/>
        <c:ser>
          <c:idx val="1"/>
          <c:order val="0"/>
          <c:tx>
            <c:strRef>
              <c:f>'Estrangeiras (3)'!$C$44</c:f>
              <c:strCache>
                <c:ptCount val="1"/>
                <c:pt idx="0">
                  <c:v>Nº Empresas</c:v>
                </c:pt>
              </c:strCache>
            </c:strRef>
          </c:tx>
          <c:dPt>
            <c:idx val="0"/>
            <c:bubble3D val="0"/>
            <c:spPr>
              <a:solidFill>
                <a:schemeClr val="accent4">
                  <a:tint val="54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B549-4613-AD4B-4A2266447F9A}"/>
              </c:ext>
            </c:extLst>
          </c:dPt>
          <c:dPt>
            <c:idx val="1"/>
            <c:bubble3D val="0"/>
            <c:spPr>
              <a:solidFill>
                <a:schemeClr val="accent4">
                  <a:tint val="77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B549-4613-AD4B-4A2266447F9A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4-B549-4613-AD4B-4A2266447F9A}"/>
              </c:ext>
            </c:extLst>
          </c:dPt>
          <c:dPt>
            <c:idx val="3"/>
            <c:bubble3D val="0"/>
            <c:spPr>
              <a:solidFill>
                <a:schemeClr val="accent4">
                  <a:shade val="76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6-B549-4613-AD4B-4A2266447F9A}"/>
              </c:ext>
            </c:extLst>
          </c:dPt>
          <c:dPt>
            <c:idx val="4"/>
            <c:bubble3D val="0"/>
            <c:spPr>
              <a:solidFill>
                <a:schemeClr val="accent4">
                  <a:shade val="53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8-B549-4613-AD4B-4A2266447F9A}"/>
              </c:ext>
            </c:extLst>
          </c:dPt>
          <c:dLbls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'Estrangeiras (3)'!$B$45:$B$49</c:f>
              <c:strCache>
                <c:ptCount val="5"/>
                <c:pt idx="0">
                  <c:v>Micro</c:v>
                </c:pt>
                <c:pt idx="1">
                  <c:v>Pequenas</c:v>
                </c:pt>
                <c:pt idx="2">
                  <c:v>Médias</c:v>
                </c:pt>
                <c:pt idx="3">
                  <c:v>Grandes</c:v>
                </c:pt>
                <c:pt idx="4">
                  <c:v>Gigantes</c:v>
                </c:pt>
              </c:strCache>
            </c:strRef>
          </c:cat>
          <c:val>
            <c:numRef>
              <c:f>'Estrangeiras (3)'!$C$45:$C$49</c:f>
              <c:numCache>
                <c:formatCode>General</c:formatCode>
                <c:ptCount val="5"/>
                <c:pt idx="0">
                  <c:v>251</c:v>
                </c:pt>
                <c:pt idx="1">
                  <c:v>494</c:v>
                </c:pt>
                <c:pt idx="2">
                  <c:v>168</c:v>
                </c:pt>
                <c:pt idx="3">
                  <c:v>52</c:v>
                </c:pt>
                <c:pt idx="4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B549-4613-AD4B-4A2266447F9A}"/>
            </c:ext>
          </c:extLst>
        </c:ser>
        <c:ser>
          <c:idx val="0"/>
          <c:order val="1"/>
          <c:tx>
            <c:strRef>
              <c:f>'Estrangeiras (3)'!$C$5</c:f>
              <c:strCache>
                <c:ptCount val="1"/>
                <c:pt idx="0">
                  <c:v>Nº Empresas</c:v>
                </c:pt>
              </c:strCache>
            </c:strRef>
          </c:tx>
          <c:dPt>
            <c:idx val="0"/>
            <c:bubble3D val="0"/>
            <c:spPr>
              <a:solidFill>
                <a:schemeClr val="accent4">
                  <a:tint val="54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B549-4613-AD4B-4A2266447F9A}"/>
              </c:ext>
            </c:extLst>
          </c:dPt>
          <c:dPt>
            <c:idx val="1"/>
            <c:bubble3D val="0"/>
            <c:spPr>
              <a:solidFill>
                <a:schemeClr val="accent4">
                  <a:tint val="77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B549-4613-AD4B-4A2266447F9A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B549-4613-AD4B-4A2266447F9A}"/>
              </c:ext>
            </c:extLst>
          </c:dPt>
          <c:dPt>
            <c:idx val="3"/>
            <c:bubble3D val="0"/>
            <c:spPr>
              <a:solidFill>
                <a:schemeClr val="accent4">
                  <a:shade val="7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B549-4613-AD4B-4A2266447F9A}"/>
              </c:ext>
            </c:extLst>
          </c:dPt>
          <c:dPt>
            <c:idx val="4"/>
            <c:bubble3D val="0"/>
            <c:spPr>
              <a:solidFill>
                <a:schemeClr val="accent4">
                  <a:shade val="53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3-B549-4613-AD4B-4A2266447F9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'Estrangeiras (3)'!$B$6:$B$10</c:f>
              <c:strCache>
                <c:ptCount val="5"/>
                <c:pt idx="0">
                  <c:v>Micro</c:v>
                </c:pt>
                <c:pt idx="1">
                  <c:v>Pequenas</c:v>
                </c:pt>
                <c:pt idx="2">
                  <c:v>Médias</c:v>
                </c:pt>
                <c:pt idx="3">
                  <c:v>Grandes</c:v>
                </c:pt>
                <c:pt idx="4">
                  <c:v>Gigantes</c:v>
                </c:pt>
              </c:strCache>
            </c:strRef>
          </c:cat>
          <c:val>
            <c:numRef>
              <c:f>'Estrangeiras (3)'!$C$6:$C$10</c:f>
              <c:numCache>
                <c:formatCode>General</c:formatCode>
                <c:ptCount val="5"/>
                <c:pt idx="0">
                  <c:v>485</c:v>
                </c:pt>
                <c:pt idx="1">
                  <c:v>957</c:v>
                </c:pt>
                <c:pt idx="2">
                  <c:v>233</c:v>
                </c:pt>
                <c:pt idx="3">
                  <c:v>61</c:v>
                </c:pt>
                <c:pt idx="4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B549-4613-AD4B-4A2266447F9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  <c:extLst/>
  </c:chart>
  <c:txPr>
    <a:bodyPr/>
    <a:lstStyle/>
    <a:p>
      <a:pPr>
        <a:defRPr/>
      </a:pPr>
      <a:endParaRPr lang="pt-BR"/>
    </a:p>
  </c:txPr>
  <c:externalData r:id="rId2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Estrangeiras: 729</a:t>
            </a: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/>
      <c:pieChart>
        <c:varyColors val="1"/>
        <c:ser>
          <c:idx val="1"/>
          <c:order val="0"/>
          <c:tx>
            <c:strRef>
              <c:f>'Estrangeiras (3)'!$C$56</c:f>
              <c:strCache>
                <c:ptCount val="1"/>
                <c:pt idx="0">
                  <c:v>Nº Empresas</c:v>
                </c:pt>
              </c:strCache>
            </c:strRef>
          </c:tx>
          <c:dPt>
            <c:idx val="0"/>
            <c:bubble3D val="0"/>
            <c:spPr>
              <a:solidFill>
                <a:schemeClr val="accent4">
                  <a:tint val="54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DB05-4EB5-AA0E-622AED90608D}"/>
              </c:ext>
            </c:extLst>
          </c:dPt>
          <c:dPt>
            <c:idx val="1"/>
            <c:bubble3D val="0"/>
            <c:spPr>
              <a:solidFill>
                <a:schemeClr val="accent4">
                  <a:tint val="77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DB05-4EB5-AA0E-622AED90608D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4-DB05-4EB5-AA0E-622AED90608D}"/>
              </c:ext>
            </c:extLst>
          </c:dPt>
          <c:dPt>
            <c:idx val="3"/>
            <c:bubble3D val="0"/>
            <c:spPr>
              <a:solidFill>
                <a:schemeClr val="accent4">
                  <a:shade val="76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6-DB05-4EB5-AA0E-622AED90608D}"/>
              </c:ext>
            </c:extLst>
          </c:dPt>
          <c:dPt>
            <c:idx val="4"/>
            <c:bubble3D val="0"/>
            <c:spPr>
              <a:solidFill>
                <a:schemeClr val="accent4">
                  <a:shade val="53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8-DB05-4EB5-AA0E-622AED90608D}"/>
              </c:ext>
            </c:extLst>
          </c:dPt>
          <c:dLbls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'Estrangeiras (3)'!$B$57:$B$61</c:f>
              <c:strCache>
                <c:ptCount val="5"/>
                <c:pt idx="0">
                  <c:v>Micro</c:v>
                </c:pt>
                <c:pt idx="1">
                  <c:v>Pequenas</c:v>
                </c:pt>
                <c:pt idx="2">
                  <c:v>Médias</c:v>
                </c:pt>
                <c:pt idx="3">
                  <c:v>Grandes</c:v>
                </c:pt>
                <c:pt idx="4">
                  <c:v>Gigantes</c:v>
                </c:pt>
              </c:strCache>
            </c:strRef>
          </c:cat>
          <c:val>
            <c:numRef>
              <c:f>'Estrangeiras (3)'!$C$57:$C$61</c:f>
              <c:numCache>
                <c:formatCode>General</c:formatCode>
                <c:ptCount val="5"/>
                <c:pt idx="0">
                  <c:v>176</c:v>
                </c:pt>
                <c:pt idx="1">
                  <c:v>360</c:v>
                </c:pt>
                <c:pt idx="2">
                  <c:v>137</c:v>
                </c:pt>
                <c:pt idx="3">
                  <c:v>42</c:v>
                </c:pt>
                <c:pt idx="4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DB05-4EB5-AA0E-622AED90608D}"/>
            </c:ext>
          </c:extLst>
        </c:ser>
        <c:ser>
          <c:idx val="0"/>
          <c:order val="1"/>
          <c:tx>
            <c:strRef>
              <c:f>'Estrangeiras (3)'!$C$5</c:f>
              <c:strCache>
                <c:ptCount val="1"/>
                <c:pt idx="0">
                  <c:v>Nº Empresas</c:v>
                </c:pt>
              </c:strCache>
            </c:strRef>
          </c:tx>
          <c:dPt>
            <c:idx val="0"/>
            <c:bubble3D val="0"/>
            <c:spPr>
              <a:solidFill>
                <a:schemeClr val="accent4">
                  <a:tint val="54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DB05-4EB5-AA0E-622AED90608D}"/>
              </c:ext>
            </c:extLst>
          </c:dPt>
          <c:dPt>
            <c:idx val="1"/>
            <c:bubble3D val="0"/>
            <c:spPr>
              <a:solidFill>
                <a:schemeClr val="accent4">
                  <a:tint val="77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DB05-4EB5-AA0E-622AED90608D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DB05-4EB5-AA0E-622AED90608D}"/>
              </c:ext>
            </c:extLst>
          </c:dPt>
          <c:dPt>
            <c:idx val="3"/>
            <c:bubble3D val="0"/>
            <c:spPr>
              <a:solidFill>
                <a:schemeClr val="accent4">
                  <a:shade val="7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DB05-4EB5-AA0E-622AED90608D}"/>
              </c:ext>
            </c:extLst>
          </c:dPt>
          <c:dPt>
            <c:idx val="4"/>
            <c:bubble3D val="0"/>
            <c:spPr>
              <a:solidFill>
                <a:schemeClr val="accent4">
                  <a:shade val="53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3-DB05-4EB5-AA0E-622AED90608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'Estrangeiras (3)'!$B$6:$B$10</c:f>
              <c:strCache>
                <c:ptCount val="5"/>
                <c:pt idx="0">
                  <c:v>Micro</c:v>
                </c:pt>
                <c:pt idx="1">
                  <c:v>Pequenas</c:v>
                </c:pt>
                <c:pt idx="2">
                  <c:v>Médias</c:v>
                </c:pt>
                <c:pt idx="3">
                  <c:v>Grandes</c:v>
                </c:pt>
                <c:pt idx="4">
                  <c:v>Gigantes</c:v>
                </c:pt>
              </c:strCache>
            </c:strRef>
          </c:cat>
          <c:val>
            <c:numRef>
              <c:f>'Estrangeiras (3)'!$C$6:$C$10</c:f>
              <c:numCache>
                <c:formatCode>General</c:formatCode>
                <c:ptCount val="5"/>
                <c:pt idx="0">
                  <c:v>485</c:v>
                </c:pt>
                <c:pt idx="1">
                  <c:v>957</c:v>
                </c:pt>
                <c:pt idx="2">
                  <c:v>233</c:v>
                </c:pt>
                <c:pt idx="3">
                  <c:v>61</c:v>
                </c:pt>
                <c:pt idx="4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DB05-4EB5-AA0E-622AED90608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  <c:extLst/>
  </c:chart>
  <c:txPr>
    <a:bodyPr/>
    <a:lstStyle/>
    <a:p>
      <a:pPr>
        <a:defRPr/>
      </a:pPr>
      <a:endParaRPr lang="pt-BR"/>
    </a:p>
  </c:txPr>
  <c:externalData r:id="rId2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Estrangeiras: 490</a:t>
            </a: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/>
      <c:pieChart>
        <c:varyColors val="1"/>
        <c:ser>
          <c:idx val="1"/>
          <c:order val="0"/>
          <c:tx>
            <c:strRef>
              <c:f>'Estrangeiras (3)'!$C$69</c:f>
              <c:strCache>
                <c:ptCount val="1"/>
                <c:pt idx="0">
                  <c:v>Nº Empresas</c:v>
                </c:pt>
              </c:strCache>
            </c:strRef>
          </c:tx>
          <c:dPt>
            <c:idx val="0"/>
            <c:bubble3D val="0"/>
            <c:spPr>
              <a:solidFill>
                <a:schemeClr val="accent4">
                  <a:tint val="54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275C-4B73-93D7-18B72E11E499}"/>
              </c:ext>
            </c:extLst>
          </c:dPt>
          <c:dPt>
            <c:idx val="1"/>
            <c:bubble3D val="0"/>
            <c:spPr>
              <a:solidFill>
                <a:schemeClr val="accent4">
                  <a:tint val="77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275C-4B73-93D7-18B72E11E49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4-275C-4B73-93D7-18B72E11E499}"/>
              </c:ext>
            </c:extLst>
          </c:dPt>
          <c:dPt>
            <c:idx val="3"/>
            <c:bubble3D val="0"/>
            <c:spPr>
              <a:solidFill>
                <a:schemeClr val="accent4">
                  <a:shade val="76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6-275C-4B73-93D7-18B72E11E499}"/>
              </c:ext>
            </c:extLst>
          </c:dPt>
          <c:dPt>
            <c:idx val="4"/>
            <c:bubble3D val="0"/>
            <c:spPr>
              <a:solidFill>
                <a:schemeClr val="accent4">
                  <a:shade val="53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8-275C-4B73-93D7-18B72E11E499}"/>
              </c:ext>
            </c:extLst>
          </c:dPt>
          <c:dLbls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'Estrangeiras (3)'!$B$70:$B$74</c:f>
              <c:strCache>
                <c:ptCount val="5"/>
                <c:pt idx="0">
                  <c:v>Micro</c:v>
                </c:pt>
                <c:pt idx="1">
                  <c:v>Pequenas</c:v>
                </c:pt>
                <c:pt idx="2">
                  <c:v>Médias</c:v>
                </c:pt>
                <c:pt idx="3">
                  <c:v>Grandes</c:v>
                </c:pt>
                <c:pt idx="4">
                  <c:v>Gigantes</c:v>
                </c:pt>
              </c:strCache>
            </c:strRef>
          </c:cat>
          <c:val>
            <c:numRef>
              <c:f>'Estrangeiras (3)'!$C$70:$C$74</c:f>
              <c:numCache>
                <c:formatCode>General</c:formatCode>
                <c:ptCount val="5"/>
                <c:pt idx="0">
                  <c:v>105</c:v>
                </c:pt>
                <c:pt idx="1">
                  <c:v>243</c:v>
                </c:pt>
                <c:pt idx="2">
                  <c:v>96</c:v>
                </c:pt>
                <c:pt idx="3">
                  <c:v>32</c:v>
                </c:pt>
                <c:pt idx="4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275C-4B73-93D7-18B72E11E499}"/>
            </c:ext>
          </c:extLst>
        </c:ser>
        <c:ser>
          <c:idx val="0"/>
          <c:order val="1"/>
          <c:tx>
            <c:strRef>
              <c:f>'Estrangeiras (3)'!$C$5</c:f>
              <c:strCache>
                <c:ptCount val="1"/>
                <c:pt idx="0">
                  <c:v>Nº Empresas</c:v>
                </c:pt>
              </c:strCache>
            </c:strRef>
          </c:tx>
          <c:dPt>
            <c:idx val="0"/>
            <c:bubble3D val="0"/>
            <c:spPr>
              <a:solidFill>
                <a:schemeClr val="accent4">
                  <a:tint val="54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275C-4B73-93D7-18B72E11E499}"/>
              </c:ext>
            </c:extLst>
          </c:dPt>
          <c:dPt>
            <c:idx val="1"/>
            <c:bubble3D val="0"/>
            <c:spPr>
              <a:solidFill>
                <a:schemeClr val="accent4">
                  <a:tint val="77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275C-4B73-93D7-18B72E11E499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275C-4B73-93D7-18B72E11E499}"/>
              </c:ext>
            </c:extLst>
          </c:dPt>
          <c:dPt>
            <c:idx val="3"/>
            <c:bubble3D val="0"/>
            <c:spPr>
              <a:solidFill>
                <a:schemeClr val="accent4">
                  <a:shade val="7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275C-4B73-93D7-18B72E11E499}"/>
              </c:ext>
            </c:extLst>
          </c:dPt>
          <c:dPt>
            <c:idx val="4"/>
            <c:bubble3D val="0"/>
            <c:spPr>
              <a:solidFill>
                <a:schemeClr val="accent4">
                  <a:shade val="53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3-275C-4B73-93D7-18B72E11E49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'Estrangeiras (3)'!$B$6:$B$10</c:f>
              <c:strCache>
                <c:ptCount val="5"/>
                <c:pt idx="0">
                  <c:v>Micro</c:v>
                </c:pt>
                <c:pt idx="1">
                  <c:v>Pequenas</c:v>
                </c:pt>
                <c:pt idx="2">
                  <c:v>Médias</c:v>
                </c:pt>
                <c:pt idx="3">
                  <c:v>Grandes</c:v>
                </c:pt>
                <c:pt idx="4">
                  <c:v>Gigantes</c:v>
                </c:pt>
              </c:strCache>
            </c:strRef>
          </c:cat>
          <c:val>
            <c:numRef>
              <c:f>'Estrangeiras (3)'!$C$6:$C$10</c:f>
              <c:numCache>
                <c:formatCode>General</c:formatCode>
                <c:ptCount val="5"/>
                <c:pt idx="0">
                  <c:v>485</c:v>
                </c:pt>
                <c:pt idx="1">
                  <c:v>957</c:v>
                </c:pt>
                <c:pt idx="2">
                  <c:v>233</c:v>
                </c:pt>
                <c:pt idx="3">
                  <c:v>61</c:v>
                </c:pt>
                <c:pt idx="4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275C-4B73-93D7-18B72E11E49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  <c:extLst/>
  </c:chart>
  <c:txPr>
    <a:bodyPr/>
    <a:lstStyle/>
    <a:p>
      <a:pPr>
        <a:defRPr/>
      </a:pPr>
      <a:endParaRPr lang="pt-BR"/>
    </a:p>
  </c:txPr>
  <c:externalData r:id="rId2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Brasileiras: 587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title>
    <c:autoTitleDeleted val="0"/>
    <c:plotArea>
      <c:layout/>
      <c:pieChart>
        <c:varyColors val="1"/>
        <c:ser>
          <c:idx val="1"/>
          <c:order val="0"/>
          <c:tx>
            <c:strRef>
              <c:f>'Brasileiras (3)'!$C$32</c:f>
              <c:strCache>
                <c:ptCount val="1"/>
                <c:pt idx="0">
                  <c:v>Nº Empresas</c:v>
                </c:pt>
              </c:strCache>
            </c:strRef>
          </c:tx>
          <c:dPt>
            <c:idx val="0"/>
            <c:bubble3D val="0"/>
            <c:spPr>
              <a:solidFill>
                <a:schemeClr val="accent6">
                  <a:tint val="54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4B5-49DC-A14D-E7C4A1178319}"/>
              </c:ext>
            </c:extLst>
          </c:dPt>
          <c:dPt>
            <c:idx val="1"/>
            <c:bubble3D val="0"/>
            <c:spPr>
              <a:solidFill>
                <a:schemeClr val="accent6">
                  <a:tint val="77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44B5-49DC-A14D-E7C4A1178319}"/>
              </c:ext>
            </c:extLst>
          </c:dPt>
          <c:dPt>
            <c:idx val="2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44B5-49DC-A14D-E7C4A1178319}"/>
              </c:ext>
            </c:extLst>
          </c:dPt>
          <c:dPt>
            <c:idx val="3"/>
            <c:bubble3D val="0"/>
            <c:spPr>
              <a:solidFill>
                <a:schemeClr val="accent6">
                  <a:shade val="76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44B5-49DC-A14D-E7C4A1178319}"/>
              </c:ext>
            </c:extLst>
          </c:dPt>
          <c:dPt>
            <c:idx val="4"/>
            <c:bubble3D val="0"/>
            <c:spPr>
              <a:solidFill>
                <a:schemeClr val="accent6">
                  <a:shade val="53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44B5-49DC-A14D-E7C4A117831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12700" cap="flat" cmpd="sng" algn="ctr">
                  <a:solidFill>
                    <a:schemeClr val="tx1"/>
                  </a:solidFill>
                  <a:prstDash val="solid"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'Brasileiras (3)'!$B$33:$B$37</c:f>
              <c:strCache>
                <c:ptCount val="5"/>
                <c:pt idx="0">
                  <c:v>Micro</c:v>
                </c:pt>
                <c:pt idx="1">
                  <c:v>Pequenas</c:v>
                </c:pt>
                <c:pt idx="2">
                  <c:v>Médias</c:v>
                </c:pt>
                <c:pt idx="3">
                  <c:v>Grandes</c:v>
                </c:pt>
                <c:pt idx="4">
                  <c:v>Gigantes</c:v>
                </c:pt>
              </c:strCache>
            </c:strRef>
          </c:cat>
          <c:val>
            <c:numRef>
              <c:f>'Brasileiras (3)'!$C$33:$C$37</c:f>
              <c:numCache>
                <c:formatCode>General</c:formatCode>
                <c:ptCount val="5"/>
                <c:pt idx="0">
                  <c:v>75</c:v>
                </c:pt>
                <c:pt idx="1">
                  <c:v>271</c:v>
                </c:pt>
                <c:pt idx="2">
                  <c:v>138</c:v>
                </c:pt>
                <c:pt idx="3">
                  <c:v>73</c:v>
                </c:pt>
                <c:pt idx="4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44B5-49DC-A14D-E7C4A1178319}"/>
            </c:ext>
          </c:extLst>
        </c:ser>
        <c:ser>
          <c:idx val="0"/>
          <c:order val="1"/>
          <c:tx>
            <c:strRef>
              <c:f>'Brasileiras (3)'!$C$6</c:f>
              <c:strCache>
                <c:ptCount val="1"/>
                <c:pt idx="0">
                  <c:v>Nº Empresas</c:v>
                </c:pt>
              </c:strCache>
            </c:strRef>
          </c:tx>
          <c:dPt>
            <c:idx val="0"/>
            <c:bubble3D val="0"/>
            <c:spPr>
              <a:solidFill>
                <a:schemeClr val="accent6">
                  <a:tint val="54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44B5-49DC-A14D-E7C4A1178319}"/>
              </c:ext>
            </c:extLst>
          </c:dPt>
          <c:dPt>
            <c:idx val="1"/>
            <c:bubble3D val="0"/>
            <c:spPr>
              <a:solidFill>
                <a:schemeClr val="accent6">
                  <a:tint val="77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44B5-49DC-A14D-E7C4A1178319}"/>
              </c:ext>
            </c:extLst>
          </c:dPt>
          <c:dPt>
            <c:idx val="2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44B5-49DC-A14D-E7C4A1178319}"/>
              </c:ext>
            </c:extLst>
          </c:dPt>
          <c:dPt>
            <c:idx val="3"/>
            <c:bubble3D val="0"/>
            <c:spPr>
              <a:solidFill>
                <a:schemeClr val="accent6">
                  <a:shade val="76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1-44B5-49DC-A14D-E7C4A1178319}"/>
              </c:ext>
            </c:extLst>
          </c:dPt>
          <c:dPt>
            <c:idx val="4"/>
            <c:bubble3D val="0"/>
            <c:spPr>
              <a:solidFill>
                <a:schemeClr val="accent6">
                  <a:shade val="53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3-44B5-49DC-A14D-E7C4A117831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prstDash val="solid"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'Brasileiras (3)'!$B$7:$B$11</c:f>
              <c:strCache>
                <c:ptCount val="5"/>
                <c:pt idx="0">
                  <c:v>Micro</c:v>
                </c:pt>
                <c:pt idx="1">
                  <c:v>Pequenas</c:v>
                </c:pt>
                <c:pt idx="2">
                  <c:v>Médias</c:v>
                </c:pt>
                <c:pt idx="3">
                  <c:v>Grandes</c:v>
                </c:pt>
                <c:pt idx="4">
                  <c:v>Gigantes</c:v>
                </c:pt>
              </c:strCache>
            </c:strRef>
          </c:cat>
          <c:val>
            <c:numRef>
              <c:f>'Brasileiras (3)'!$C$7:$C$11</c:f>
              <c:numCache>
                <c:formatCode>General</c:formatCode>
                <c:ptCount val="5"/>
                <c:pt idx="0">
                  <c:v>187</c:v>
                </c:pt>
                <c:pt idx="1">
                  <c:v>475</c:v>
                </c:pt>
                <c:pt idx="2">
                  <c:v>187</c:v>
                </c:pt>
                <c:pt idx="3">
                  <c:v>106</c:v>
                </c:pt>
                <c:pt idx="4">
                  <c:v>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44B5-49DC-A14D-E7C4A117831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 w="1270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Brasileiras: 492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title>
    <c:autoTitleDeleted val="0"/>
    <c:plotArea>
      <c:layout/>
      <c:pieChart>
        <c:varyColors val="1"/>
        <c:ser>
          <c:idx val="1"/>
          <c:order val="0"/>
          <c:tx>
            <c:strRef>
              <c:f>'Brasileiras (3)'!$C$45</c:f>
              <c:strCache>
                <c:ptCount val="1"/>
                <c:pt idx="0">
                  <c:v>Nº Empresas</c:v>
                </c:pt>
              </c:strCache>
            </c:strRef>
          </c:tx>
          <c:dPt>
            <c:idx val="0"/>
            <c:bubble3D val="0"/>
            <c:spPr>
              <a:solidFill>
                <a:schemeClr val="accent6">
                  <a:tint val="54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753F-454D-BD01-F581CCB6615D}"/>
              </c:ext>
            </c:extLst>
          </c:dPt>
          <c:dPt>
            <c:idx val="1"/>
            <c:bubble3D val="0"/>
            <c:spPr>
              <a:solidFill>
                <a:schemeClr val="accent6">
                  <a:tint val="77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753F-454D-BD01-F581CCB6615D}"/>
              </c:ext>
            </c:extLst>
          </c:dPt>
          <c:dPt>
            <c:idx val="2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753F-454D-BD01-F581CCB6615D}"/>
              </c:ext>
            </c:extLst>
          </c:dPt>
          <c:dPt>
            <c:idx val="3"/>
            <c:bubble3D val="0"/>
            <c:spPr>
              <a:solidFill>
                <a:schemeClr val="accent6">
                  <a:shade val="76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753F-454D-BD01-F581CCB6615D}"/>
              </c:ext>
            </c:extLst>
          </c:dPt>
          <c:dPt>
            <c:idx val="4"/>
            <c:bubble3D val="0"/>
            <c:spPr>
              <a:solidFill>
                <a:schemeClr val="accent6">
                  <a:shade val="53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753F-454D-BD01-F581CCB6615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12700" cap="flat" cmpd="sng" algn="ctr">
                  <a:solidFill>
                    <a:schemeClr val="tx1"/>
                  </a:solidFill>
                  <a:prstDash val="solid"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'Brasileiras (3)'!$B$46:$B$50</c:f>
              <c:strCache>
                <c:ptCount val="5"/>
                <c:pt idx="0">
                  <c:v>Micro</c:v>
                </c:pt>
                <c:pt idx="1">
                  <c:v>Pequenas</c:v>
                </c:pt>
                <c:pt idx="2">
                  <c:v>Médias</c:v>
                </c:pt>
                <c:pt idx="3">
                  <c:v>Grandes</c:v>
                </c:pt>
                <c:pt idx="4">
                  <c:v>Gigantes</c:v>
                </c:pt>
              </c:strCache>
            </c:strRef>
          </c:cat>
          <c:val>
            <c:numRef>
              <c:f>'Brasileiras (3)'!$C$46:$C$50</c:f>
              <c:numCache>
                <c:formatCode>General</c:formatCode>
                <c:ptCount val="5"/>
                <c:pt idx="0">
                  <c:v>59</c:v>
                </c:pt>
                <c:pt idx="1">
                  <c:v>227</c:v>
                </c:pt>
                <c:pt idx="2">
                  <c:v>120</c:v>
                </c:pt>
                <c:pt idx="3">
                  <c:v>59</c:v>
                </c:pt>
                <c:pt idx="4">
                  <c:v>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753F-454D-BD01-F581CCB6615D}"/>
            </c:ext>
          </c:extLst>
        </c:ser>
        <c:ser>
          <c:idx val="0"/>
          <c:order val="1"/>
          <c:tx>
            <c:strRef>
              <c:f>'Brasileiras (3)'!$C$6</c:f>
              <c:strCache>
                <c:ptCount val="1"/>
                <c:pt idx="0">
                  <c:v>Nº Empresas</c:v>
                </c:pt>
              </c:strCache>
            </c:strRef>
          </c:tx>
          <c:dPt>
            <c:idx val="0"/>
            <c:bubble3D val="0"/>
            <c:spPr>
              <a:solidFill>
                <a:schemeClr val="accent6">
                  <a:tint val="54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753F-454D-BD01-F581CCB6615D}"/>
              </c:ext>
            </c:extLst>
          </c:dPt>
          <c:dPt>
            <c:idx val="1"/>
            <c:bubble3D val="0"/>
            <c:spPr>
              <a:solidFill>
                <a:schemeClr val="accent6">
                  <a:tint val="77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753F-454D-BD01-F581CCB6615D}"/>
              </c:ext>
            </c:extLst>
          </c:dPt>
          <c:dPt>
            <c:idx val="2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753F-454D-BD01-F581CCB6615D}"/>
              </c:ext>
            </c:extLst>
          </c:dPt>
          <c:dPt>
            <c:idx val="3"/>
            <c:bubble3D val="0"/>
            <c:spPr>
              <a:solidFill>
                <a:schemeClr val="accent6">
                  <a:shade val="76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1-753F-454D-BD01-F581CCB6615D}"/>
              </c:ext>
            </c:extLst>
          </c:dPt>
          <c:dPt>
            <c:idx val="4"/>
            <c:bubble3D val="0"/>
            <c:spPr>
              <a:solidFill>
                <a:schemeClr val="accent6">
                  <a:shade val="53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3-753F-454D-BD01-F581CCB6615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prstDash val="solid"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'Brasileiras (3)'!$B$7:$B$11</c:f>
              <c:strCache>
                <c:ptCount val="5"/>
                <c:pt idx="0">
                  <c:v>Micro</c:v>
                </c:pt>
                <c:pt idx="1">
                  <c:v>Pequenas</c:v>
                </c:pt>
                <c:pt idx="2">
                  <c:v>Médias</c:v>
                </c:pt>
                <c:pt idx="3">
                  <c:v>Grandes</c:v>
                </c:pt>
                <c:pt idx="4">
                  <c:v>Gigantes</c:v>
                </c:pt>
              </c:strCache>
            </c:strRef>
          </c:cat>
          <c:val>
            <c:numRef>
              <c:f>'Brasileiras (3)'!$C$7:$C$11</c:f>
              <c:numCache>
                <c:formatCode>General</c:formatCode>
                <c:ptCount val="5"/>
                <c:pt idx="0">
                  <c:v>187</c:v>
                </c:pt>
                <c:pt idx="1">
                  <c:v>475</c:v>
                </c:pt>
                <c:pt idx="2">
                  <c:v>187</c:v>
                </c:pt>
                <c:pt idx="3">
                  <c:v>106</c:v>
                </c:pt>
                <c:pt idx="4">
                  <c:v>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753F-454D-BD01-F581CCB6615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 w="1270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Brasileiras: 400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title>
    <c:autoTitleDeleted val="0"/>
    <c:plotArea>
      <c:layout/>
      <c:pieChart>
        <c:varyColors val="1"/>
        <c:ser>
          <c:idx val="1"/>
          <c:order val="0"/>
          <c:tx>
            <c:strRef>
              <c:f>'Brasileiras (3)'!$C$59</c:f>
              <c:strCache>
                <c:ptCount val="1"/>
                <c:pt idx="0">
                  <c:v>Nº Empresas</c:v>
                </c:pt>
              </c:strCache>
            </c:strRef>
          </c:tx>
          <c:dPt>
            <c:idx val="0"/>
            <c:bubble3D val="0"/>
            <c:spPr>
              <a:solidFill>
                <a:schemeClr val="accent6">
                  <a:tint val="54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822-40FB-8449-E5FCF0C26732}"/>
              </c:ext>
            </c:extLst>
          </c:dPt>
          <c:dPt>
            <c:idx val="1"/>
            <c:bubble3D val="0"/>
            <c:spPr>
              <a:solidFill>
                <a:schemeClr val="accent6">
                  <a:tint val="77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822-40FB-8449-E5FCF0C26732}"/>
              </c:ext>
            </c:extLst>
          </c:dPt>
          <c:dPt>
            <c:idx val="2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0822-40FB-8449-E5FCF0C26732}"/>
              </c:ext>
            </c:extLst>
          </c:dPt>
          <c:dPt>
            <c:idx val="3"/>
            <c:bubble3D val="0"/>
            <c:spPr>
              <a:solidFill>
                <a:schemeClr val="accent6">
                  <a:shade val="76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0822-40FB-8449-E5FCF0C26732}"/>
              </c:ext>
            </c:extLst>
          </c:dPt>
          <c:dPt>
            <c:idx val="4"/>
            <c:bubble3D val="0"/>
            <c:spPr>
              <a:solidFill>
                <a:schemeClr val="accent6">
                  <a:shade val="53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0822-40FB-8449-E5FCF0C2673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12700" cap="flat" cmpd="sng" algn="ctr">
                  <a:solidFill>
                    <a:schemeClr val="tx1"/>
                  </a:solidFill>
                  <a:prstDash val="solid"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'Brasileiras (3)'!$B$60:$B$64</c:f>
              <c:strCache>
                <c:ptCount val="5"/>
                <c:pt idx="0">
                  <c:v>Micro</c:v>
                </c:pt>
                <c:pt idx="1">
                  <c:v>Pequenas</c:v>
                </c:pt>
                <c:pt idx="2">
                  <c:v>Médias</c:v>
                </c:pt>
                <c:pt idx="3">
                  <c:v>Grandes</c:v>
                </c:pt>
                <c:pt idx="4">
                  <c:v>Gigantes</c:v>
                </c:pt>
              </c:strCache>
            </c:strRef>
          </c:cat>
          <c:val>
            <c:numRef>
              <c:f>'Brasileiras (3)'!$C$60:$C$64</c:f>
              <c:numCache>
                <c:formatCode>General</c:formatCode>
                <c:ptCount val="5"/>
                <c:pt idx="0">
                  <c:v>43</c:v>
                </c:pt>
                <c:pt idx="1">
                  <c:v>183</c:v>
                </c:pt>
                <c:pt idx="2">
                  <c:v>102</c:v>
                </c:pt>
                <c:pt idx="3">
                  <c:v>49</c:v>
                </c:pt>
                <c:pt idx="4">
                  <c:v>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0822-40FB-8449-E5FCF0C26732}"/>
            </c:ext>
          </c:extLst>
        </c:ser>
        <c:ser>
          <c:idx val="0"/>
          <c:order val="1"/>
          <c:tx>
            <c:strRef>
              <c:f>'Brasileiras (3)'!$C$6</c:f>
              <c:strCache>
                <c:ptCount val="1"/>
                <c:pt idx="0">
                  <c:v>Nº Empresas</c:v>
                </c:pt>
              </c:strCache>
            </c:strRef>
          </c:tx>
          <c:dPt>
            <c:idx val="0"/>
            <c:bubble3D val="0"/>
            <c:spPr>
              <a:solidFill>
                <a:schemeClr val="accent6">
                  <a:tint val="54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0822-40FB-8449-E5FCF0C26732}"/>
              </c:ext>
            </c:extLst>
          </c:dPt>
          <c:dPt>
            <c:idx val="1"/>
            <c:bubble3D val="0"/>
            <c:spPr>
              <a:solidFill>
                <a:schemeClr val="accent6">
                  <a:tint val="77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0822-40FB-8449-E5FCF0C26732}"/>
              </c:ext>
            </c:extLst>
          </c:dPt>
          <c:dPt>
            <c:idx val="2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0822-40FB-8449-E5FCF0C26732}"/>
              </c:ext>
            </c:extLst>
          </c:dPt>
          <c:dPt>
            <c:idx val="3"/>
            <c:bubble3D val="0"/>
            <c:spPr>
              <a:solidFill>
                <a:schemeClr val="accent6">
                  <a:shade val="76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1-0822-40FB-8449-E5FCF0C26732}"/>
              </c:ext>
            </c:extLst>
          </c:dPt>
          <c:dPt>
            <c:idx val="4"/>
            <c:bubble3D val="0"/>
            <c:spPr>
              <a:solidFill>
                <a:schemeClr val="accent6">
                  <a:shade val="53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3-0822-40FB-8449-E5FCF0C2673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prstDash val="solid"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'Brasileiras (3)'!$B$7:$B$11</c:f>
              <c:strCache>
                <c:ptCount val="5"/>
                <c:pt idx="0">
                  <c:v>Micro</c:v>
                </c:pt>
                <c:pt idx="1">
                  <c:v>Pequenas</c:v>
                </c:pt>
                <c:pt idx="2">
                  <c:v>Médias</c:v>
                </c:pt>
                <c:pt idx="3">
                  <c:v>Grandes</c:v>
                </c:pt>
                <c:pt idx="4">
                  <c:v>Gigantes</c:v>
                </c:pt>
              </c:strCache>
            </c:strRef>
          </c:cat>
          <c:val>
            <c:numRef>
              <c:f>'Brasileiras (3)'!$C$7:$C$11</c:f>
              <c:numCache>
                <c:formatCode>General</c:formatCode>
                <c:ptCount val="5"/>
                <c:pt idx="0">
                  <c:v>187</c:v>
                </c:pt>
                <c:pt idx="1">
                  <c:v>475</c:v>
                </c:pt>
                <c:pt idx="2">
                  <c:v>187</c:v>
                </c:pt>
                <c:pt idx="3">
                  <c:v>106</c:v>
                </c:pt>
                <c:pt idx="4">
                  <c:v>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0822-40FB-8449-E5FCF0C2673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 w="1270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Brasileiras: 324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title>
    <c:autoTitleDeleted val="0"/>
    <c:plotArea>
      <c:layout/>
      <c:pieChart>
        <c:varyColors val="1"/>
        <c:ser>
          <c:idx val="1"/>
          <c:order val="0"/>
          <c:tx>
            <c:strRef>
              <c:f>'Brasileiras (3)'!$C$71</c:f>
              <c:strCache>
                <c:ptCount val="1"/>
                <c:pt idx="0">
                  <c:v>Nº Empresas</c:v>
                </c:pt>
              </c:strCache>
            </c:strRef>
          </c:tx>
          <c:dPt>
            <c:idx val="0"/>
            <c:bubble3D val="0"/>
            <c:spPr>
              <a:solidFill>
                <a:schemeClr val="accent6">
                  <a:tint val="54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82B-4569-B66C-93475439A24C}"/>
              </c:ext>
            </c:extLst>
          </c:dPt>
          <c:dPt>
            <c:idx val="1"/>
            <c:bubble3D val="0"/>
            <c:spPr>
              <a:solidFill>
                <a:schemeClr val="accent6">
                  <a:tint val="77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82B-4569-B66C-93475439A24C}"/>
              </c:ext>
            </c:extLst>
          </c:dPt>
          <c:dPt>
            <c:idx val="2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D82B-4569-B66C-93475439A24C}"/>
              </c:ext>
            </c:extLst>
          </c:dPt>
          <c:dPt>
            <c:idx val="3"/>
            <c:bubble3D val="0"/>
            <c:spPr>
              <a:solidFill>
                <a:schemeClr val="accent6">
                  <a:shade val="76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D82B-4569-B66C-93475439A24C}"/>
              </c:ext>
            </c:extLst>
          </c:dPt>
          <c:dPt>
            <c:idx val="4"/>
            <c:bubble3D val="0"/>
            <c:spPr>
              <a:solidFill>
                <a:schemeClr val="accent6">
                  <a:shade val="53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D82B-4569-B66C-93475439A24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12700" cap="flat" cmpd="sng" algn="ctr">
                  <a:solidFill>
                    <a:schemeClr val="tx1"/>
                  </a:solidFill>
                  <a:prstDash val="solid"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'Brasileiras (3)'!$B$72:$B$76</c:f>
              <c:strCache>
                <c:ptCount val="5"/>
                <c:pt idx="0">
                  <c:v>Micro</c:v>
                </c:pt>
                <c:pt idx="1">
                  <c:v>Pequenas</c:v>
                </c:pt>
                <c:pt idx="2">
                  <c:v>Médias</c:v>
                </c:pt>
                <c:pt idx="3">
                  <c:v>Grandes</c:v>
                </c:pt>
                <c:pt idx="4">
                  <c:v>Gigantes</c:v>
                </c:pt>
              </c:strCache>
            </c:strRef>
          </c:cat>
          <c:val>
            <c:numRef>
              <c:f>'Brasileiras (3)'!$C$72:$C$76</c:f>
              <c:numCache>
                <c:formatCode>General</c:formatCode>
                <c:ptCount val="5"/>
                <c:pt idx="0">
                  <c:v>35</c:v>
                </c:pt>
                <c:pt idx="1">
                  <c:v>144</c:v>
                </c:pt>
                <c:pt idx="2">
                  <c:v>81</c:v>
                </c:pt>
                <c:pt idx="3">
                  <c:v>42</c:v>
                </c:pt>
                <c:pt idx="4">
                  <c:v>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D82B-4569-B66C-93475439A24C}"/>
            </c:ext>
          </c:extLst>
        </c:ser>
        <c:ser>
          <c:idx val="0"/>
          <c:order val="1"/>
          <c:tx>
            <c:strRef>
              <c:f>'Brasileiras (3)'!$C$6</c:f>
              <c:strCache>
                <c:ptCount val="1"/>
                <c:pt idx="0">
                  <c:v>Nº Empresas</c:v>
                </c:pt>
              </c:strCache>
            </c:strRef>
          </c:tx>
          <c:dPt>
            <c:idx val="0"/>
            <c:bubble3D val="0"/>
            <c:spPr>
              <a:solidFill>
                <a:schemeClr val="accent6">
                  <a:tint val="54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D82B-4569-B66C-93475439A24C}"/>
              </c:ext>
            </c:extLst>
          </c:dPt>
          <c:dPt>
            <c:idx val="1"/>
            <c:bubble3D val="0"/>
            <c:spPr>
              <a:solidFill>
                <a:schemeClr val="accent6">
                  <a:tint val="77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D82B-4569-B66C-93475439A24C}"/>
              </c:ext>
            </c:extLst>
          </c:dPt>
          <c:dPt>
            <c:idx val="2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D82B-4569-B66C-93475439A24C}"/>
              </c:ext>
            </c:extLst>
          </c:dPt>
          <c:dPt>
            <c:idx val="3"/>
            <c:bubble3D val="0"/>
            <c:spPr>
              <a:solidFill>
                <a:schemeClr val="accent6">
                  <a:shade val="76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1-D82B-4569-B66C-93475439A24C}"/>
              </c:ext>
            </c:extLst>
          </c:dPt>
          <c:dPt>
            <c:idx val="4"/>
            <c:bubble3D val="0"/>
            <c:spPr>
              <a:solidFill>
                <a:schemeClr val="accent6">
                  <a:shade val="53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3-D82B-4569-B66C-93475439A24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prstDash val="solid"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'Brasileiras (3)'!$B$7:$B$11</c:f>
              <c:strCache>
                <c:ptCount val="5"/>
                <c:pt idx="0">
                  <c:v>Micro</c:v>
                </c:pt>
                <c:pt idx="1">
                  <c:v>Pequenas</c:v>
                </c:pt>
                <c:pt idx="2">
                  <c:v>Médias</c:v>
                </c:pt>
                <c:pt idx="3">
                  <c:v>Grandes</c:v>
                </c:pt>
                <c:pt idx="4">
                  <c:v>Gigantes</c:v>
                </c:pt>
              </c:strCache>
            </c:strRef>
          </c:cat>
          <c:val>
            <c:numRef>
              <c:f>'Brasileiras (3)'!$C$7:$C$11</c:f>
              <c:numCache>
                <c:formatCode>General</c:formatCode>
                <c:ptCount val="5"/>
                <c:pt idx="0">
                  <c:v>187</c:v>
                </c:pt>
                <c:pt idx="1">
                  <c:v>475</c:v>
                </c:pt>
                <c:pt idx="2">
                  <c:v>187</c:v>
                </c:pt>
                <c:pt idx="3">
                  <c:v>106</c:v>
                </c:pt>
                <c:pt idx="4">
                  <c:v>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D82B-4569-B66C-93475439A24C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 w="1270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Brasileiros: 96199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'Brasileiras (3)'!$E$6</c:f>
              <c:strCache>
                <c:ptCount val="1"/>
                <c:pt idx="0">
                  <c:v>Nº Veículos</c:v>
                </c:pt>
              </c:strCache>
            </c:strRef>
          </c:tx>
          <c:dPt>
            <c:idx val="0"/>
            <c:bubble3D val="0"/>
            <c:spPr>
              <a:solidFill>
                <a:schemeClr val="accent6">
                  <a:tint val="54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E06-4C98-81A0-1232E358DC1C}"/>
              </c:ext>
            </c:extLst>
          </c:dPt>
          <c:dPt>
            <c:idx val="1"/>
            <c:bubble3D val="0"/>
            <c:spPr>
              <a:solidFill>
                <a:schemeClr val="accent6">
                  <a:tint val="77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8E06-4C98-81A0-1232E358DC1C}"/>
              </c:ext>
            </c:extLst>
          </c:dPt>
          <c:dPt>
            <c:idx val="2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8E06-4C98-81A0-1232E358DC1C}"/>
              </c:ext>
            </c:extLst>
          </c:dPt>
          <c:dPt>
            <c:idx val="3"/>
            <c:bubble3D val="0"/>
            <c:spPr>
              <a:solidFill>
                <a:schemeClr val="accent6">
                  <a:shade val="7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8E06-4C98-81A0-1232E358DC1C}"/>
              </c:ext>
            </c:extLst>
          </c:dPt>
          <c:dPt>
            <c:idx val="4"/>
            <c:bubble3D val="0"/>
            <c:spPr>
              <a:solidFill>
                <a:schemeClr val="accent6">
                  <a:shade val="53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8E06-4C98-81A0-1232E358DC1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'Brasileiras (3)'!$B$7:$B$11</c:f>
              <c:strCache>
                <c:ptCount val="5"/>
                <c:pt idx="0">
                  <c:v>Micro</c:v>
                </c:pt>
                <c:pt idx="1">
                  <c:v>Pequenas</c:v>
                </c:pt>
                <c:pt idx="2">
                  <c:v>Médias</c:v>
                </c:pt>
                <c:pt idx="3">
                  <c:v>Grandes</c:v>
                </c:pt>
                <c:pt idx="4">
                  <c:v>Gigantes</c:v>
                </c:pt>
              </c:strCache>
            </c:strRef>
          </c:cat>
          <c:val>
            <c:numRef>
              <c:f>'Brasileiras (3)'!$E$7:$E$11</c:f>
              <c:numCache>
                <c:formatCode>0</c:formatCode>
                <c:ptCount val="5"/>
                <c:pt idx="0">
                  <c:v>1436</c:v>
                </c:pt>
                <c:pt idx="1">
                  <c:v>12079</c:v>
                </c:pt>
                <c:pt idx="2">
                  <c:v>16319</c:v>
                </c:pt>
                <c:pt idx="3">
                  <c:v>26637</c:v>
                </c:pt>
                <c:pt idx="4">
                  <c:v>39728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8E06-4C98-81A0-1232E358DC1C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4.2338267529747786E-2"/>
          <c:y val="0.74692729422725479"/>
          <c:w val="0.33998181722709631"/>
          <c:h val="0.2268179199594256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showDLblsOverMax val="0"/>
    <c:extLst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Estrangeiros: 74614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'Estrangeiras (3)'!$E$5</c:f>
              <c:strCache>
                <c:ptCount val="1"/>
                <c:pt idx="0">
                  <c:v>Nº Veículos</c:v>
                </c:pt>
              </c:strCache>
            </c:strRef>
          </c:tx>
          <c:dPt>
            <c:idx val="0"/>
            <c:bubble3D val="0"/>
            <c:spPr>
              <a:solidFill>
                <a:schemeClr val="accent4">
                  <a:tint val="54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A0F-4E64-AC79-D10FD7DC06AB}"/>
              </c:ext>
            </c:extLst>
          </c:dPt>
          <c:dPt>
            <c:idx val="1"/>
            <c:bubble3D val="0"/>
            <c:spPr>
              <a:solidFill>
                <a:schemeClr val="accent4">
                  <a:tint val="77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A0F-4E64-AC79-D10FD7DC06AB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5A0F-4E64-AC79-D10FD7DC06AB}"/>
              </c:ext>
            </c:extLst>
          </c:dPt>
          <c:dPt>
            <c:idx val="3"/>
            <c:bubble3D val="0"/>
            <c:spPr>
              <a:solidFill>
                <a:schemeClr val="accent4">
                  <a:shade val="7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5A0F-4E64-AC79-D10FD7DC06AB}"/>
              </c:ext>
            </c:extLst>
          </c:dPt>
          <c:dPt>
            <c:idx val="4"/>
            <c:bubble3D val="0"/>
            <c:spPr>
              <a:solidFill>
                <a:schemeClr val="accent4">
                  <a:shade val="53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5A0F-4E64-AC79-D10FD7DC06A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'Estrangeiras (3)'!$B$6:$B$10</c:f>
              <c:strCache>
                <c:ptCount val="5"/>
                <c:pt idx="0">
                  <c:v>Micro</c:v>
                </c:pt>
                <c:pt idx="1">
                  <c:v>Pequenas</c:v>
                </c:pt>
                <c:pt idx="2">
                  <c:v>Médias</c:v>
                </c:pt>
                <c:pt idx="3">
                  <c:v>Grandes</c:v>
                </c:pt>
                <c:pt idx="4">
                  <c:v>Gigantes</c:v>
                </c:pt>
              </c:strCache>
            </c:strRef>
          </c:cat>
          <c:val>
            <c:numRef>
              <c:f>'Estrangeiras (3)'!$E$6:$E$10</c:f>
              <c:numCache>
                <c:formatCode>0</c:formatCode>
                <c:ptCount val="5"/>
                <c:pt idx="0">
                  <c:v>3617</c:v>
                </c:pt>
                <c:pt idx="1">
                  <c:v>22231</c:v>
                </c:pt>
                <c:pt idx="2">
                  <c:v>20109</c:v>
                </c:pt>
                <c:pt idx="3">
                  <c:v>15449</c:v>
                </c:pt>
                <c:pt idx="4">
                  <c:v>13208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5A0F-4E64-AC79-D10FD7DC06AB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3.0343842372933211E-2"/>
          <c:y val="0.71724056880949583"/>
          <c:w val="0.33413087869936903"/>
          <c:h val="0.2529086849218474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showDLblsOverMax val="0"/>
    <c:extLst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4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Brasileiros 20+: 17618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title>
    <c:autoTitleDeleted val="0"/>
    <c:plotArea>
      <c:layout/>
      <c:pieChart>
        <c:varyColors val="1"/>
        <c:ser>
          <c:idx val="1"/>
          <c:order val="0"/>
          <c:tx>
            <c:strRef>
              <c:f>'Brasileiras (3)'!$E$19</c:f>
              <c:strCache>
                <c:ptCount val="1"/>
                <c:pt idx="0">
                  <c:v>Nº Veículos 20+</c:v>
                </c:pt>
              </c:strCache>
            </c:strRef>
          </c:tx>
          <c:dPt>
            <c:idx val="0"/>
            <c:bubble3D val="0"/>
            <c:spPr>
              <a:solidFill>
                <a:schemeClr val="accent6">
                  <a:tint val="54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509-401A-BA4E-857BE4FF8872}"/>
              </c:ext>
            </c:extLst>
          </c:dPt>
          <c:dPt>
            <c:idx val="1"/>
            <c:bubble3D val="0"/>
            <c:spPr>
              <a:solidFill>
                <a:schemeClr val="accent6">
                  <a:tint val="77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509-401A-BA4E-857BE4FF8872}"/>
              </c:ext>
            </c:extLst>
          </c:dPt>
          <c:dPt>
            <c:idx val="2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2509-401A-BA4E-857BE4FF8872}"/>
              </c:ext>
            </c:extLst>
          </c:dPt>
          <c:dPt>
            <c:idx val="3"/>
            <c:bubble3D val="0"/>
            <c:spPr>
              <a:solidFill>
                <a:schemeClr val="accent6">
                  <a:shade val="76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2509-401A-BA4E-857BE4FF8872}"/>
              </c:ext>
            </c:extLst>
          </c:dPt>
          <c:dPt>
            <c:idx val="4"/>
            <c:bubble3D val="0"/>
            <c:spPr>
              <a:solidFill>
                <a:schemeClr val="accent6">
                  <a:shade val="53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2509-401A-BA4E-857BE4FF887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12700" cap="flat" cmpd="sng" algn="ctr">
                  <a:solidFill>
                    <a:schemeClr val="tx1"/>
                  </a:solidFill>
                  <a:prstDash val="solid"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'Brasileiras (3)'!$B$20:$B$24</c:f>
              <c:strCache>
                <c:ptCount val="5"/>
                <c:pt idx="0">
                  <c:v>Micro</c:v>
                </c:pt>
                <c:pt idx="1">
                  <c:v>Pequenas</c:v>
                </c:pt>
                <c:pt idx="2">
                  <c:v>Médias</c:v>
                </c:pt>
                <c:pt idx="3">
                  <c:v>Grandes</c:v>
                </c:pt>
                <c:pt idx="4">
                  <c:v>Gigantes</c:v>
                </c:pt>
              </c:strCache>
            </c:strRef>
          </c:cat>
          <c:val>
            <c:numRef>
              <c:f>'Brasileiras (3)'!$E$20:$E$24</c:f>
              <c:numCache>
                <c:formatCode>0</c:formatCode>
                <c:ptCount val="5"/>
                <c:pt idx="0">
                  <c:v>337</c:v>
                </c:pt>
                <c:pt idx="1">
                  <c:v>3038</c:v>
                </c:pt>
                <c:pt idx="2">
                  <c:v>3938</c:v>
                </c:pt>
                <c:pt idx="3">
                  <c:v>4438</c:v>
                </c:pt>
                <c:pt idx="4">
                  <c:v>5867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2509-401A-BA4E-857BE4FF8872}"/>
            </c:ext>
          </c:extLst>
        </c:ser>
        <c:ser>
          <c:idx val="0"/>
          <c:order val="1"/>
          <c:tx>
            <c:strRef>
              <c:f>'Brasileiras (3)'!$E$6</c:f>
              <c:strCache>
                <c:ptCount val="1"/>
                <c:pt idx="0">
                  <c:v>Nº Veículos</c:v>
                </c:pt>
              </c:strCache>
            </c:strRef>
          </c:tx>
          <c:dPt>
            <c:idx val="0"/>
            <c:bubble3D val="0"/>
            <c:spPr>
              <a:solidFill>
                <a:schemeClr val="accent6">
                  <a:tint val="54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2509-401A-BA4E-857BE4FF8872}"/>
              </c:ext>
            </c:extLst>
          </c:dPt>
          <c:dPt>
            <c:idx val="1"/>
            <c:bubble3D val="0"/>
            <c:spPr>
              <a:solidFill>
                <a:schemeClr val="accent6">
                  <a:tint val="77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2509-401A-BA4E-857BE4FF8872}"/>
              </c:ext>
            </c:extLst>
          </c:dPt>
          <c:dPt>
            <c:idx val="2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2509-401A-BA4E-857BE4FF8872}"/>
              </c:ext>
            </c:extLst>
          </c:dPt>
          <c:dPt>
            <c:idx val="3"/>
            <c:bubble3D val="0"/>
            <c:spPr>
              <a:solidFill>
                <a:schemeClr val="accent6">
                  <a:shade val="76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1-2509-401A-BA4E-857BE4FF8872}"/>
              </c:ext>
            </c:extLst>
          </c:dPt>
          <c:dPt>
            <c:idx val="4"/>
            <c:bubble3D val="0"/>
            <c:spPr>
              <a:solidFill>
                <a:schemeClr val="accent6">
                  <a:shade val="53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3-2509-401A-BA4E-857BE4FF887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prstDash val="solid"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'Brasileiras (3)'!$B$7:$B$11</c:f>
              <c:strCache>
                <c:ptCount val="5"/>
                <c:pt idx="0">
                  <c:v>Micro</c:v>
                </c:pt>
                <c:pt idx="1">
                  <c:v>Pequenas</c:v>
                </c:pt>
                <c:pt idx="2">
                  <c:v>Médias</c:v>
                </c:pt>
                <c:pt idx="3">
                  <c:v>Grandes</c:v>
                </c:pt>
                <c:pt idx="4">
                  <c:v>Gigantes</c:v>
                </c:pt>
              </c:strCache>
            </c:strRef>
          </c:cat>
          <c:val>
            <c:numRef>
              <c:f>'Brasileiras (3)'!$E$7:$E$11</c:f>
              <c:numCache>
                <c:formatCode>0</c:formatCode>
                <c:ptCount val="5"/>
                <c:pt idx="0">
                  <c:v>1436</c:v>
                </c:pt>
                <c:pt idx="1">
                  <c:v>12079</c:v>
                </c:pt>
                <c:pt idx="2">
                  <c:v>16319</c:v>
                </c:pt>
                <c:pt idx="3">
                  <c:v>26637</c:v>
                </c:pt>
                <c:pt idx="4">
                  <c:v>39728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2509-401A-BA4E-857BE4FF887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 w="1270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Planilha1!$E$2</c:f>
              <c:strCache>
                <c:ptCount val="1"/>
                <c:pt idx="0">
                  <c:v>Nº veículos afetados</c:v>
                </c:pt>
              </c:strCache>
            </c:strRef>
          </c:tx>
          <c:spPr>
            <a:solidFill>
              <a:schemeClr val="accent6">
                <a:tint val="77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1.3148406640577533E-17"/>
                  <c:y val="-2.68677417430352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BCC-4657-A174-7179EE449938}"/>
                </c:ext>
              </c:extLst>
            </c:dLbl>
            <c:dLbl>
              <c:idx val="1"/>
              <c:layout>
                <c:manualLayout>
                  <c:x val="-1.4343882035010593E-3"/>
                  <c:y val="-2.95545159173387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BCC-4657-A174-7179EE449938}"/>
                </c:ext>
              </c:extLst>
            </c:dLbl>
            <c:dLbl>
              <c:idx val="2"/>
              <c:layout>
                <c:manualLayout>
                  <c:x val="-7.1719410175052961E-3"/>
                  <c:y val="-2.95545159173387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ABCC-4657-A174-7179EE449938}"/>
                </c:ext>
              </c:extLst>
            </c:dLbl>
            <c:dLbl>
              <c:idx val="3"/>
              <c:layout>
                <c:manualLayout>
                  <c:x val="-1.4343882035011645E-3"/>
                  <c:y val="-3.49280642659458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BCC-4657-A174-7179EE449938}"/>
                </c:ext>
              </c:extLst>
            </c:dLbl>
            <c:dLbl>
              <c:idx val="4"/>
              <c:layout>
                <c:manualLayout>
                  <c:x val="-4.3031646105031775E-3"/>
                  <c:y val="-3.22412900916423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ABCC-4657-A174-7179EE449938}"/>
                </c:ext>
              </c:extLst>
            </c:dLbl>
            <c:dLbl>
              <c:idx val="5"/>
              <c:layout>
                <c:manualLayout>
                  <c:x val="-3.7595253643631335E-3"/>
                  <c:y val="-5.09086847756848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ABCC-4657-A174-7179EE44993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 kern="1200" baseline="0">
                    <a:solidFill>
                      <a:schemeClr val="tx2">
                        <a:lumMod val="90000"/>
                        <a:lumOff val="10000"/>
                      </a:schemeClr>
                    </a:solidFill>
                    <a:latin typeface="Franklin Gothic Demi" panose="020B0703020102020204" pitchFamily="34" charset="0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Planilha1!$B$3:$B$8</c:f>
              <c:strCache>
                <c:ptCount val="6"/>
                <c:pt idx="0">
                  <c:v>40 anos</c:v>
                </c:pt>
                <c:pt idx="1">
                  <c:v>35 anos</c:v>
                </c:pt>
                <c:pt idx="2">
                  <c:v>30 anos</c:v>
                </c:pt>
                <c:pt idx="3">
                  <c:v>25 anos</c:v>
                </c:pt>
                <c:pt idx="4">
                  <c:v>20 anos</c:v>
                </c:pt>
                <c:pt idx="5">
                  <c:v>Sem restrições</c:v>
                </c:pt>
              </c:strCache>
            </c:strRef>
          </c:cat>
          <c:val>
            <c:numRef>
              <c:f>Planilha1!$E$3:$E$8</c:f>
              <c:numCache>
                <c:formatCode>General</c:formatCode>
                <c:ptCount val="6"/>
                <c:pt idx="0">
                  <c:v>2389</c:v>
                </c:pt>
                <c:pt idx="1">
                  <c:v>4611</c:v>
                </c:pt>
                <c:pt idx="2">
                  <c:v>7911</c:v>
                </c:pt>
                <c:pt idx="3">
                  <c:v>12114</c:v>
                </c:pt>
                <c:pt idx="4">
                  <c:v>17608</c:v>
                </c:pt>
                <c:pt idx="5">
                  <c:v>96199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BCC-4657-A174-7179EE44993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983002639"/>
        <c:axId val="982996399"/>
      </c:barChart>
      <c:lineChart>
        <c:grouping val="standard"/>
        <c:varyColors val="0"/>
        <c:ser>
          <c:idx val="1"/>
          <c:order val="1"/>
          <c:tx>
            <c:strRef>
              <c:f>Planilha1!$F$2</c:f>
              <c:strCache>
                <c:ptCount val="1"/>
                <c:pt idx="0">
                  <c:v>% veículos afetados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none"/>
          </c:marker>
          <c:dLbls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Planilha1!$B$3:$B$8</c:f>
              <c:strCache>
                <c:ptCount val="6"/>
                <c:pt idx="0">
                  <c:v>40 anos</c:v>
                </c:pt>
                <c:pt idx="1">
                  <c:v>35 anos</c:v>
                </c:pt>
                <c:pt idx="2">
                  <c:v>30 anos</c:v>
                </c:pt>
                <c:pt idx="3">
                  <c:v>25 anos</c:v>
                </c:pt>
                <c:pt idx="4">
                  <c:v>20 anos</c:v>
                </c:pt>
                <c:pt idx="5">
                  <c:v>Sem restrições</c:v>
                </c:pt>
              </c:strCache>
            </c:strRef>
          </c:cat>
          <c:val>
            <c:numRef>
              <c:f>Planilha1!$F$3:$F$8</c:f>
              <c:numCache>
                <c:formatCode>0%</c:formatCode>
                <c:ptCount val="6"/>
                <c:pt idx="0">
                  <c:v>0.02</c:v>
                </c:pt>
                <c:pt idx="1">
                  <c:v>0.05</c:v>
                </c:pt>
                <c:pt idx="2">
                  <c:v>0.08</c:v>
                </c:pt>
                <c:pt idx="3">
                  <c:v>0.13</c:v>
                </c:pt>
                <c:pt idx="4">
                  <c:v>0.18</c:v>
                </c:pt>
                <c:pt idx="5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ABCC-4657-A174-7179EE44993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983007919"/>
        <c:axId val="983006479"/>
      </c:lineChart>
      <c:catAx>
        <c:axId val="983002639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2400" b="0" i="0" u="none" strike="noStrike" kern="1200" baseline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Franklin Gothic Demi" panose="020B0703020102020204" pitchFamily="34" charset="0"/>
                    <a:ea typeface="+mn-ea"/>
                    <a:cs typeface="+mn-cs"/>
                  </a:defRPr>
                </a:pPr>
                <a:r>
                  <a:rPr lang="pt-BR" sz="2400" b="0" i="0" u="none" strike="noStrike" kern="1200" baseline="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Franklin Gothic Demi" panose="020B0703020102020204" pitchFamily="34" charset="0"/>
                  </a:rPr>
                  <a:t>Limite de idade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2400" b="0" i="0" u="none" strike="noStrike" kern="1200" baseline="0">
                  <a:solidFill>
                    <a:prstClr val="black">
                      <a:lumMod val="65000"/>
                      <a:lumOff val="35000"/>
                    </a:prstClr>
                  </a:solidFill>
                  <a:latin typeface="Franklin Gothic Demi" panose="020B0703020102020204" pitchFamily="34" charset="0"/>
                  <a:ea typeface="+mn-ea"/>
                  <a:cs typeface="+mn-cs"/>
                </a:defRPr>
              </a:pPr>
              <a:endParaRPr lang="pt-BR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+mn-ea"/>
                <a:cs typeface="+mn-cs"/>
              </a:defRPr>
            </a:pPr>
            <a:endParaRPr lang="pt-BR"/>
          </a:p>
        </c:txPr>
        <c:crossAx val="982996399"/>
        <c:crosses val="autoZero"/>
        <c:auto val="1"/>
        <c:lblAlgn val="ctr"/>
        <c:lblOffset val="100"/>
        <c:noMultiLvlLbl val="0"/>
      </c:catAx>
      <c:valAx>
        <c:axId val="98299639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Franklin Gothic Demi" panose="020B0703020102020204" pitchFamily="34" charset="0"/>
                    <a:ea typeface="+mn-ea"/>
                    <a:cs typeface="+mn-cs"/>
                  </a:defRPr>
                </a:pPr>
                <a:r>
                  <a:rPr lang="pt-BR" dirty="0"/>
                  <a:t>Nº veículos</a:t>
                </a:r>
              </a:p>
            </c:rich>
          </c:tx>
          <c:layout>
            <c:manualLayout>
              <c:xMode val="edge"/>
              <c:yMode val="edge"/>
              <c:x val="1.5778270238511652E-2"/>
              <c:y val="0.34844118439775434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24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Franklin Gothic Demi" panose="020B0703020102020204" pitchFamily="34" charset="0"/>
                  <a:ea typeface="+mn-ea"/>
                  <a:cs typeface="+mn-cs"/>
                </a:defRPr>
              </a:pPr>
              <a:endParaRPr lang="pt-BR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983002639"/>
        <c:crosses val="autoZero"/>
        <c:crossBetween val="between"/>
      </c:valAx>
      <c:valAx>
        <c:axId val="983006479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Franklin Gothic Demi" panose="020B0703020102020204" pitchFamily="34" charset="0"/>
                    <a:ea typeface="+mn-ea"/>
                    <a:cs typeface="+mn-cs"/>
                  </a:defRPr>
                </a:pPr>
                <a:r>
                  <a:rPr lang="pt-BR" dirty="0"/>
                  <a:t>% veículos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24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Franklin Gothic Demi" panose="020B0703020102020204" pitchFamily="34" charset="0"/>
                  <a:ea typeface="+mn-ea"/>
                  <a:cs typeface="+mn-cs"/>
                </a:defRPr>
              </a:pPr>
              <a:endParaRPr lang="pt-BR"/>
            </a:p>
          </c:txPr>
        </c:title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983007919"/>
        <c:crosses val="max"/>
        <c:crossBetween val="between"/>
      </c:valAx>
      <c:catAx>
        <c:axId val="983007919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983006479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Brasileiros 25+: 12123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title>
    <c:autoTitleDeleted val="0"/>
    <c:plotArea>
      <c:layout/>
      <c:pieChart>
        <c:varyColors val="1"/>
        <c:ser>
          <c:idx val="2"/>
          <c:order val="0"/>
          <c:tx>
            <c:strRef>
              <c:f>'Brasileiras (3)'!$E$32</c:f>
              <c:strCache>
                <c:ptCount val="1"/>
                <c:pt idx="0">
                  <c:v>Nº Veículos 25+</c:v>
                </c:pt>
              </c:strCache>
            </c:strRef>
          </c:tx>
          <c:dPt>
            <c:idx val="0"/>
            <c:bubble3D val="0"/>
            <c:spPr>
              <a:solidFill>
                <a:schemeClr val="accent6">
                  <a:tint val="54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7BF7-40C6-8FA1-7CCB29CFA84C}"/>
              </c:ext>
            </c:extLst>
          </c:dPt>
          <c:dPt>
            <c:idx val="1"/>
            <c:bubble3D val="0"/>
            <c:spPr>
              <a:solidFill>
                <a:schemeClr val="accent6">
                  <a:tint val="77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7BF7-40C6-8FA1-7CCB29CFA84C}"/>
              </c:ext>
            </c:extLst>
          </c:dPt>
          <c:dPt>
            <c:idx val="2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7BF7-40C6-8FA1-7CCB29CFA84C}"/>
              </c:ext>
            </c:extLst>
          </c:dPt>
          <c:dPt>
            <c:idx val="3"/>
            <c:bubble3D val="0"/>
            <c:spPr>
              <a:solidFill>
                <a:schemeClr val="accent6">
                  <a:shade val="76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7BF7-40C6-8FA1-7CCB29CFA84C}"/>
              </c:ext>
            </c:extLst>
          </c:dPt>
          <c:dPt>
            <c:idx val="4"/>
            <c:bubble3D val="0"/>
            <c:spPr>
              <a:solidFill>
                <a:schemeClr val="accent6">
                  <a:shade val="53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7BF7-40C6-8FA1-7CCB29CFA84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12700" cap="flat" cmpd="sng" algn="ctr">
                  <a:solidFill>
                    <a:schemeClr val="tx1"/>
                  </a:solidFill>
                  <a:prstDash val="solid"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'Brasileiras (3)'!$B$33:$B$37</c:f>
              <c:strCache>
                <c:ptCount val="5"/>
                <c:pt idx="0">
                  <c:v>Micro</c:v>
                </c:pt>
                <c:pt idx="1">
                  <c:v>Pequenas</c:v>
                </c:pt>
                <c:pt idx="2">
                  <c:v>Médias</c:v>
                </c:pt>
                <c:pt idx="3">
                  <c:v>Grandes</c:v>
                </c:pt>
                <c:pt idx="4">
                  <c:v>Gigantes</c:v>
                </c:pt>
              </c:strCache>
            </c:strRef>
          </c:cat>
          <c:val>
            <c:numRef>
              <c:f>'Brasileiras (3)'!$E$33:$E$37</c:f>
              <c:numCache>
                <c:formatCode>0</c:formatCode>
                <c:ptCount val="5"/>
                <c:pt idx="0">
                  <c:v>246</c:v>
                </c:pt>
                <c:pt idx="1">
                  <c:v>2166</c:v>
                </c:pt>
                <c:pt idx="2">
                  <c:v>2866</c:v>
                </c:pt>
                <c:pt idx="3">
                  <c:v>2912</c:v>
                </c:pt>
                <c:pt idx="4">
                  <c:v>3933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7BF7-40C6-8FA1-7CCB29CFA84C}"/>
            </c:ext>
          </c:extLst>
        </c:ser>
        <c:ser>
          <c:idx val="1"/>
          <c:order val="1"/>
          <c:tx>
            <c:strRef>
              <c:f>'Brasileiras (3)'!$E$19</c:f>
              <c:strCache>
                <c:ptCount val="1"/>
                <c:pt idx="0">
                  <c:v>Nº Veículos 20+</c:v>
                </c:pt>
              </c:strCache>
            </c:strRef>
          </c:tx>
          <c:dPt>
            <c:idx val="0"/>
            <c:bubble3D val="0"/>
            <c:spPr>
              <a:solidFill>
                <a:schemeClr val="accent6">
                  <a:tint val="54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7BF7-40C6-8FA1-7CCB29CFA84C}"/>
              </c:ext>
            </c:extLst>
          </c:dPt>
          <c:dPt>
            <c:idx val="1"/>
            <c:bubble3D val="0"/>
            <c:spPr>
              <a:solidFill>
                <a:schemeClr val="accent6">
                  <a:tint val="77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7BF7-40C6-8FA1-7CCB29CFA84C}"/>
              </c:ext>
            </c:extLst>
          </c:dPt>
          <c:dPt>
            <c:idx val="2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E-7BF7-40C6-8FA1-7CCB29CFA84C}"/>
              </c:ext>
            </c:extLst>
          </c:dPt>
          <c:dPt>
            <c:idx val="3"/>
            <c:bubble3D val="0"/>
            <c:spPr>
              <a:solidFill>
                <a:schemeClr val="accent6">
                  <a:shade val="76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0-7BF7-40C6-8FA1-7CCB29CFA84C}"/>
              </c:ext>
            </c:extLst>
          </c:dPt>
          <c:dPt>
            <c:idx val="4"/>
            <c:bubble3D val="0"/>
            <c:spPr>
              <a:solidFill>
                <a:schemeClr val="accent6">
                  <a:shade val="53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2-7BF7-40C6-8FA1-7CCB29CFA84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12700" cap="flat" cmpd="sng" algn="ctr">
                  <a:solidFill>
                    <a:schemeClr val="tx1"/>
                  </a:solidFill>
                  <a:prstDash val="solid"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'Brasileiras (3)'!$B$20:$B$24</c:f>
              <c:strCache>
                <c:ptCount val="5"/>
                <c:pt idx="0">
                  <c:v>Micro</c:v>
                </c:pt>
                <c:pt idx="1">
                  <c:v>Pequenas</c:v>
                </c:pt>
                <c:pt idx="2">
                  <c:v>Médias</c:v>
                </c:pt>
                <c:pt idx="3">
                  <c:v>Grandes</c:v>
                </c:pt>
                <c:pt idx="4">
                  <c:v>Gigantes</c:v>
                </c:pt>
              </c:strCache>
            </c:strRef>
          </c:cat>
          <c:val>
            <c:numRef>
              <c:f>'Brasileiras (3)'!$E$20:$E$24</c:f>
              <c:numCache>
                <c:formatCode>0</c:formatCode>
                <c:ptCount val="5"/>
                <c:pt idx="0">
                  <c:v>337</c:v>
                </c:pt>
                <c:pt idx="1">
                  <c:v>3038</c:v>
                </c:pt>
                <c:pt idx="2">
                  <c:v>3938</c:v>
                </c:pt>
                <c:pt idx="3">
                  <c:v>4438</c:v>
                </c:pt>
                <c:pt idx="4">
                  <c:v>5867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3-7BF7-40C6-8FA1-7CCB29CFA84C}"/>
            </c:ext>
          </c:extLst>
        </c:ser>
        <c:ser>
          <c:idx val="0"/>
          <c:order val="2"/>
          <c:tx>
            <c:strRef>
              <c:f>'Brasileiras (3)'!$E$6</c:f>
              <c:strCache>
                <c:ptCount val="1"/>
                <c:pt idx="0">
                  <c:v>Nº Veículos</c:v>
                </c:pt>
              </c:strCache>
            </c:strRef>
          </c:tx>
          <c:dPt>
            <c:idx val="0"/>
            <c:bubble3D val="0"/>
            <c:spPr>
              <a:solidFill>
                <a:schemeClr val="accent6">
                  <a:tint val="54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5-7BF7-40C6-8FA1-7CCB29CFA84C}"/>
              </c:ext>
            </c:extLst>
          </c:dPt>
          <c:dPt>
            <c:idx val="1"/>
            <c:bubble3D val="0"/>
            <c:spPr>
              <a:solidFill>
                <a:schemeClr val="accent6">
                  <a:tint val="77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7-7BF7-40C6-8FA1-7CCB29CFA84C}"/>
              </c:ext>
            </c:extLst>
          </c:dPt>
          <c:dPt>
            <c:idx val="2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9-7BF7-40C6-8FA1-7CCB29CFA84C}"/>
              </c:ext>
            </c:extLst>
          </c:dPt>
          <c:dPt>
            <c:idx val="3"/>
            <c:bubble3D val="0"/>
            <c:spPr>
              <a:solidFill>
                <a:schemeClr val="accent6">
                  <a:shade val="76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B-7BF7-40C6-8FA1-7CCB29CFA84C}"/>
              </c:ext>
            </c:extLst>
          </c:dPt>
          <c:dPt>
            <c:idx val="4"/>
            <c:bubble3D val="0"/>
            <c:spPr>
              <a:solidFill>
                <a:schemeClr val="accent6">
                  <a:shade val="53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D-7BF7-40C6-8FA1-7CCB29CFA84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prstDash val="solid"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'Brasileiras (3)'!$B$7:$B$11</c:f>
              <c:strCache>
                <c:ptCount val="5"/>
                <c:pt idx="0">
                  <c:v>Micro</c:v>
                </c:pt>
                <c:pt idx="1">
                  <c:v>Pequenas</c:v>
                </c:pt>
                <c:pt idx="2">
                  <c:v>Médias</c:v>
                </c:pt>
                <c:pt idx="3">
                  <c:v>Grandes</c:v>
                </c:pt>
                <c:pt idx="4">
                  <c:v>Gigantes</c:v>
                </c:pt>
              </c:strCache>
            </c:strRef>
          </c:cat>
          <c:val>
            <c:numRef>
              <c:f>'Brasileiras (3)'!$E$7:$E$11</c:f>
              <c:numCache>
                <c:formatCode>0</c:formatCode>
                <c:ptCount val="5"/>
                <c:pt idx="0">
                  <c:v>1436</c:v>
                </c:pt>
                <c:pt idx="1">
                  <c:v>12079</c:v>
                </c:pt>
                <c:pt idx="2">
                  <c:v>16319</c:v>
                </c:pt>
                <c:pt idx="3">
                  <c:v>26637</c:v>
                </c:pt>
                <c:pt idx="4">
                  <c:v>39728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E-7BF7-40C6-8FA1-7CCB29CFA84C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 w="1270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Brasileiros 30+: 7918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title>
    <c:autoTitleDeleted val="0"/>
    <c:plotArea>
      <c:layout/>
      <c:pieChart>
        <c:varyColors val="1"/>
        <c:ser>
          <c:idx val="2"/>
          <c:order val="0"/>
          <c:tx>
            <c:strRef>
              <c:f>'Brasileiras (3)'!$E$45</c:f>
              <c:strCache>
                <c:ptCount val="1"/>
                <c:pt idx="0">
                  <c:v>Nº Veículos 30+</c:v>
                </c:pt>
              </c:strCache>
            </c:strRef>
          </c:tx>
          <c:dPt>
            <c:idx val="0"/>
            <c:bubble3D val="0"/>
            <c:spPr>
              <a:solidFill>
                <a:schemeClr val="accent6">
                  <a:tint val="54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F0C-4C56-B5C3-3F4B98ABF783}"/>
              </c:ext>
            </c:extLst>
          </c:dPt>
          <c:dPt>
            <c:idx val="1"/>
            <c:bubble3D val="0"/>
            <c:spPr>
              <a:solidFill>
                <a:schemeClr val="accent6">
                  <a:tint val="77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3F0C-4C56-B5C3-3F4B98ABF783}"/>
              </c:ext>
            </c:extLst>
          </c:dPt>
          <c:dPt>
            <c:idx val="2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3F0C-4C56-B5C3-3F4B98ABF783}"/>
              </c:ext>
            </c:extLst>
          </c:dPt>
          <c:dPt>
            <c:idx val="3"/>
            <c:bubble3D val="0"/>
            <c:spPr>
              <a:solidFill>
                <a:schemeClr val="accent6">
                  <a:shade val="76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3F0C-4C56-B5C3-3F4B98ABF783}"/>
              </c:ext>
            </c:extLst>
          </c:dPt>
          <c:dPt>
            <c:idx val="4"/>
            <c:bubble3D val="0"/>
            <c:spPr>
              <a:solidFill>
                <a:schemeClr val="accent6">
                  <a:shade val="53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3F0C-4C56-B5C3-3F4B98ABF78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12700" cap="flat" cmpd="sng" algn="ctr">
                  <a:solidFill>
                    <a:schemeClr val="tx1"/>
                  </a:solidFill>
                  <a:prstDash val="solid"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'Brasileiras (3)'!$B$46:$B$50</c:f>
              <c:strCache>
                <c:ptCount val="5"/>
                <c:pt idx="0">
                  <c:v>Micro</c:v>
                </c:pt>
                <c:pt idx="1">
                  <c:v>Pequenas</c:v>
                </c:pt>
                <c:pt idx="2">
                  <c:v>Médias</c:v>
                </c:pt>
                <c:pt idx="3">
                  <c:v>Grandes</c:v>
                </c:pt>
                <c:pt idx="4">
                  <c:v>Gigantes</c:v>
                </c:pt>
              </c:strCache>
            </c:strRef>
          </c:cat>
          <c:val>
            <c:numRef>
              <c:f>'Brasileiras (3)'!$E$46:$E$50</c:f>
              <c:numCache>
                <c:formatCode>0</c:formatCode>
                <c:ptCount val="5"/>
                <c:pt idx="0">
                  <c:v>172</c:v>
                </c:pt>
                <c:pt idx="1">
                  <c:v>1476</c:v>
                </c:pt>
                <c:pt idx="2">
                  <c:v>1976</c:v>
                </c:pt>
                <c:pt idx="3">
                  <c:v>1824</c:v>
                </c:pt>
                <c:pt idx="4">
                  <c:v>2470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3F0C-4C56-B5C3-3F4B98ABF783}"/>
            </c:ext>
          </c:extLst>
        </c:ser>
        <c:ser>
          <c:idx val="1"/>
          <c:order val="1"/>
          <c:tx>
            <c:strRef>
              <c:f>'Brasileiras (3)'!$E$19</c:f>
              <c:strCache>
                <c:ptCount val="1"/>
                <c:pt idx="0">
                  <c:v>Nº Veículos 20+</c:v>
                </c:pt>
              </c:strCache>
            </c:strRef>
          </c:tx>
          <c:dPt>
            <c:idx val="0"/>
            <c:bubble3D val="0"/>
            <c:spPr>
              <a:solidFill>
                <a:schemeClr val="accent6">
                  <a:tint val="54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3F0C-4C56-B5C3-3F4B98ABF783}"/>
              </c:ext>
            </c:extLst>
          </c:dPt>
          <c:dPt>
            <c:idx val="1"/>
            <c:bubble3D val="0"/>
            <c:spPr>
              <a:solidFill>
                <a:schemeClr val="accent6">
                  <a:tint val="77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3F0C-4C56-B5C3-3F4B98ABF783}"/>
              </c:ext>
            </c:extLst>
          </c:dPt>
          <c:dPt>
            <c:idx val="2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E-3F0C-4C56-B5C3-3F4B98ABF783}"/>
              </c:ext>
            </c:extLst>
          </c:dPt>
          <c:dPt>
            <c:idx val="3"/>
            <c:bubble3D val="0"/>
            <c:spPr>
              <a:solidFill>
                <a:schemeClr val="accent6">
                  <a:shade val="76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0-3F0C-4C56-B5C3-3F4B98ABF783}"/>
              </c:ext>
            </c:extLst>
          </c:dPt>
          <c:dPt>
            <c:idx val="4"/>
            <c:bubble3D val="0"/>
            <c:spPr>
              <a:solidFill>
                <a:schemeClr val="accent6">
                  <a:shade val="53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2-3F0C-4C56-B5C3-3F4B98ABF78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12700" cap="flat" cmpd="sng" algn="ctr">
                  <a:solidFill>
                    <a:schemeClr val="tx1"/>
                  </a:solidFill>
                  <a:prstDash val="solid"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'Brasileiras (3)'!$B$20:$B$24</c:f>
              <c:strCache>
                <c:ptCount val="5"/>
                <c:pt idx="0">
                  <c:v>Micro</c:v>
                </c:pt>
                <c:pt idx="1">
                  <c:v>Pequenas</c:v>
                </c:pt>
                <c:pt idx="2">
                  <c:v>Médias</c:v>
                </c:pt>
                <c:pt idx="3">
                  <c:v>Grandes</c:v>
                </c:pt>
                <c:pt idx="4">
                  <c:v>Gigantes</c:v>
                </c:pt>
              </c:strCache>
            </c:strRef>
          </c:cat>
          <c:val>
            <c:numRef>
              <c:f>'Brasileiras (3)'!$E$20:$E$24</c:f>
              <c:numCache>
                <c:formatCode>0</c:formatCode>
                <c:ptCount val="5"/>
                <c:pt idx="0">
                  <c:v>337</c:v>
                </c:pt>
                <c:pt idx="1">
                  <c:v>3038</c:v>
                </c:pt>
                <c:pt idx="2">
                  <c:v>3938</c:v>
                </c:pt>
                <c:pt idx="3">
                  <c:v>4438</c:v>
                </c:pt>
                <c:pt idx="4">
                  <c:v>5867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3-3F0C-4C56-B5C3-3F4B98ABF783}"/>
            </c:ext>
          </c:extLst>
        </c:ser>
        <c:ser>
          <c:idx val="0"/>
          <c:order val="2"/>
          <c:tx>
            <c:strRef>
              <c:f>'Brasileiras (3)'!$E$6</c:f>
              <c:strCache>
                <c:ptCount val="1"/>
                <c:pt idx="0">
                  <c:v>Nº Veículos</c:v>
                </c:pt>
              </c:strCache>
            </c:strRef>
          </c:tx>
          <c:dPt>
            <c:idx val="0"/>
            <c:bubble3D val="0"/>
            <c:spPr>
              <a:solidFill>
                <a:schemeClr val="accent6">
                  <a:tint val="54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5-3F0C-4C56-B5C3-3F4B98ABF783}"/>
              </c:ext>
            </c:extLst>
          </c:dPt>
          <c:dPt>
            <c:idx val="1"/>
            <c:bubble3D val="0"/>
            <c:spPr>
              <a:solidFill>
                <a:schemeClr val="accent6">
                  <a:tint val="77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7-3F0C-4C56-B5C3-3F4B98ABF783}"/>
              </c:ext>
            </c:extLst>
          </c:dPt>
          <c:dPt>
            <c:idx val="2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9-3F0C-4C56-B5C3-3F4B98ABF783}"/>
              </c:ext>
            </c:extLst>
          </c:dPt>
          <c:dPt>
            <c:idx val="3"/>
            <c:bubble3D val="0"/>
            <c:spPr>
              <a:solidFill>
                <a:schemeClr val="accent6">
                  <a:shade val="76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B-3F0C-4C56-B5C3-3F4B98ABF783}"/>
              </c:ext>
            </c:extLst>
          </c:dPt>
          <c:dPt>
            <c:idx val="4"/>
            <c:bubble3D val="0"/>
            <c:spPr>
              <a:solidFill>
                <a:schemeClr val="accent6">
                  <a:shade val="53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D-3F0C-4C56-B5C3-3F4B98ABF78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prstDash val="solid"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'Brasileiras (3)'!$B$7:$B$11</c:f>
              <c:strCache>
                <c:ptCount val="5"/>
                <c:pt idx="0">
                  <c:v>Micro</c:v>
                </c:pt>
                <c:pt idx="1">
                  <c:v>Pequenas</c:v>
                </c:pt>
                <c:pt idx="2">
                  <c:v>Médias</c:v>
                </c:pt>
                <c:pt idx="3">
                  <c:v>Grandes</c:v>
                </c:pt>
                <c:pt idx="4">
                  <c:v>Gigantes</c:v>
                </c:pt>
              </c:strCache>
            </c:strRef>
          </c:cat>
          <c:val>
            <c:numRef>
              <c:f>'Brasileiras (3)'!$E$7:$E$11</c:f>
              <c:numCache>
                <c:formatCode>0</c:formatCode>
                <c:ptCount val="5"/>
                <c:pt idx="0">
                  <c:v>1436</c:v>
                </c:pt>
                <c:pt idx="1">
                  <c:v>12079</c:v>
                </c:pt>
                <c:pt idx="2">
                  <c:v>16319</c:v>
                </c:pt>
                <c:pt idx="3">
                  <c:v>26637</c:v>
                </c:pt>
                <c:pt idx="4">
                  <c:v>39728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E-3F0C-4C56-B5C3-3F4B98ABF783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 w="1270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Brasileiros 35+: 4593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title>
    <c:autoTitleDeleted val="0"/>
    <c:plotArea>
      <c:layout/>
      <c:pieChart>
        <c:varyColors val="1"/>
        <c:ser>
          <c:idx val="2"/>
          <c:order val="0"/>
          <c:tx>
            <c:strRef>
              <c:f>'Brasileiras (3)'!$E$59</c:f>
              <c:strCache>
                <c:ptCount val="1"/>
                <c:pt idx="0">
                  <c:v>Nº Veículos 35+</c:v>
                </c:pt>
              </c:strCache>
            </c:strRef>
          </c:tx>
          <c:dPt>
            <c:idx val="0"/>
            <c:bubble3D val="0"/>
            <c:spPr>
              <a:solidFill>
                <a:schemeClr val="accent6">
                  <a:tint val="54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C75-4130-8935-94A93D55AD35}"/>
              </c:ext>
            </c:extLst>
          </c:dPt>
          <c:dPt>
            <c:idx val="1"/>
            <c:bubble3D val="0"/>
            <c:spPr>
              <a:solidFill>
                <a:schemeClr val="accent6">
                  <a:tint val="77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4C75-4130-8935-94A93D55AD35}"/>
              </c:ext>
            </c:extLst>
          </c:dPt>
          <c:dPt>
            <c:idx val="2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4C75-4130-8935-94A93D55AD35}"/>
              </c:ext>
            </c:extLst>
          </c:dPt>
          <c:dPt>
            <c:idx val="3"/>
            <c:bubble3D val="0"/>
            <c:spPr>
              <a:solidFill>
                <a:schemeClr val="accent6">
                  <a:shade val="76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4C75-4130-8935-94A93D55AD35}"/>
              </c:ext>
            </c:extLst>
          </c:dPt>
          <c:dPt>
            <c:idx val="4"/>
            <c:bubble3D val="0"/>
            <c:spPr>
              <a:solidFill>
                <a:schemeClr val="accent6">
                  <a:shade val="53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4C75-4130-8935-94A93D55AD3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12700" cap="flat" cmpd="sng" algn="ctr">
                  <a:solidFill>
                    <a:schemeClr val="tx1"/>
                  </a:solidFill>
                  <a:prstDash val="solid"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'Brasileiras (3)'!$B$60:$B$64</c:f>
              <c:strCache>
                <c:ptCount val="5"/>
                <c:pt idx="0">
                  <c:v>Micro</c:v>
                </c:pt>
                <c:pt idx="1">
                  <c:v>Pequenas</c:v>
                </c:pt>
                <c:pt idx="2">
                  <c:v>Médias</c:v>
                </c:pt>
                <c:pt idx="3">
                  <c:v>Grandes</c:v>
                </c:pt>
                <c:pt idx="4">
                  <c:v>Gigantes</c:v>
                </c:pt>
              </c:strCache>
            </c:strRef>
          </c:cat>
          <c:val>
            <c:numRef>
              <c:f>'Brasileiras (3)'!$E$60:$E$64</c:f>
              <c:numCache>
                <c:formatCode>0</c:formatCode>
                <c:ptCount val="5"/>
                <c:pt idx="0">
                  <c:v>116</c:v>
                </c:pt>
                <c:pt idx="1">
                  <c:v>893</c:v>
                </c:pt>
                <c:pt idx="2">
                  <c:v>1244</c:v>
                </c:pt>
                <c:pt idx="3">
                  <c:v>1037</c:v>
                </c:pt>
                <c:pt idx="4">
                  <c:v>1303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4C75-4130-8935-94A93D55AD35}"/>
            </c:ext>
          </c:extLst>
        </c:ser>
        <c:ser>
          <c:idx val="1"/>
          <c:order val="1"/>
          <c:tx>
            <c:strRef>
              <c:f>'Brasileiras (3)'!$E$19</c:f>
              <c:strCache>
                <c:ptCount val="1"/>
                <c:pt idx="0">
                  <c:v>Nº Veículos 20+</c:v>
                </c:pt>
              </c:strCache>
            </c:strRef>
          </c:tx>
          <c:dPt>
            <c:idx val="0"/>
            <c:bubble3D val="0"/>
            <c:spPr>
              <a:solidFill>
                <a:schemeClr val="accent6">
                  <a:tint val="54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4C75-4130-8935-94A93D55AD35}"/>
              </c:ext>
            </c:extLst>
          </c:dPt>
          <c:dPt>
            <c:idx val="1"/>
            <c:bubble3D val="0"/>
            <c:spPr>
              <a:solidFill>
                <a:schemeClr val="accent6">
                  <a:tint val="77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4C75-4130-8935-94A93D55AD35}"/>
              </c:ext>
            </c:extLst>
          </c:dPt>
          <c:dPt>
            <c:idx val="2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E-4C75-4130-8935-94A93D55AD35}"/>
              </c:ext>
            </c:extLst>
          </c:dPt>
          <c:dPt>
            <c:idx val="3"/>
            <c:bubble3D val="0"/>
            <c:spPr>
              <a:solidFill>
                <a:schemeClr val="accent6">
                  <a:shade val="76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0-4C75-4130-8935-94A93D55AD35}"/>
              </c:ext>
            </c:extLst>
          </c:dPt>
          <c:dPt>
            <c:idx val="4"/>
            <c:bubble3D val="0"/>
            <c:spPr>
              <a:solidFill>
                <a:schemeClr val="accent6">
                  <a:shade val="53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2-4C75-4130-8935-94A93D55AD3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12700" cap="flat" cmpd="sng" algn="ctr">
                  <a:solidFill>
                    <a:schemeClr val="tx1"/>
                  </a:solidFill>
                  <a:prstDash val="solid"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'Brasileiras (3)'!$B$20:$B$24</c:f>
              <c:strCache>
                <c:ptCount val="5"/>
                <c:pt idx="0">
                  <c:v>Micro</c:v>
                </c:pt>
                <c:pt idx="1">
                  <c:v>Pequenas</c:v>
                </c:pt>
                <c:pt idx="2">
                  <c:v>Médias</c:v>
                </c:pt>
                <c:pt idx="3">
                  <c:v>Grandes</c:v>
                </c:pt>
                <c:pt idx="4">
                  <c:v>Gigantes</c:v>
                </c:pt>
              </c:strCache>
            </c:strRef>
          </c:cat>
          <c:val>
            <c:numRef>
              <c:f>'Brasileiras (3)'!$E$20:$E$24</c:f>
              <c:numCache>
                <c:formatCode>0</c:formatCode>
                <c:ptCount val="5"/>
                <c:pt idx="0">
                  <c:v>337</c:v>
                </c:pt>
                <c:pt idx="1">
                  <c:v>3038</c:v>
                </c:pt>
                <c:pt idx="2">
                  <c:v>3938</c:v>
                </c:pt>
                <c:pt idx="3">
                  <c:v>4438</c:v>
                </c:pt>
                <c:pt idx="4">
                  <c:v>5867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3-4C75-4130-8935-94A93D55AD35}"/>
            </c:ext>
          </c:extLst>
        </c:ser>
        <c:ser>
          <c:idx val="0"/>
          <c:order val="2"/>
          <c:tx>
            <c:strRef>
              <c:f>'Brasileiras (3)'!$E$6</c:f>
              <c:strCache>
                <c:ptCount val="1"/>
                <c:pt idx="0">
                  <c:v>Nº Veículos</c:v>
                </c:pt>
              </c:strCache>
            </c:strRef>
          </c:tx>
          <c:dPt>
            <c:idx val="0"/>
            <c:bubble3D val="0"/>
            <c:spPr>
              <a:solidFill>
                <a:schemeClr val="accent6">
                  <a:tint val="54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5-4C75-4130-8935-94A93D55AD35}"/>
              </c:ext>
            </c:extLst>
          </c:dPt>
          <c:dPt>
            <c:idx val="1"/>
            <c:bubble3D val="0"/>
            <c:spPr>
              <a:solidFill>
                <a:schemeClr val="accent6">
                  <a:tint val="77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7-4C75-4130-8935-94A93D55AD35}"/>
              </c:ext>
            </c:extLst>
          </c:dPt>
          <c:dPt>
            <c:idx val="2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9-4C75-4130-8935-94A93D55AD35}"/>
              </c:ext>
            </c:extLst>
          </c:dPt>
          <c:dPt>
            <c:idx val="3"/>
            <c:bubble3D val="0"/>
            <c:spPr>
              <a:solidFill>
                <a:schemeClr val="accent6">
                  <a:shade val="76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B-4C75-4130-8935-94A93D55AD35}"/>
              </c:ext>
            </c:extLst>
          </c:dPt>
          <c:dPt>
            <c:idx val="4"/>
            <c:bubble3D val="0"/>
            <c:spPr>
              <a:solidFill>
                <a:schemeClr val="accent6">
                  <a:shade val="53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D-4C75-4130-8935-94A93D55AD3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prstDash val="solid"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'Brasileiras (3)'!$B$7:$B$11</c:f>
              <c:strCache>
                <c:ptCount val="5"/>
                <c:pt idx="0">
                  <c:v>Micro</c:v>
                </c:pt>
                <c:pt idx="1">
                  <c:v>Pequenas</c:v>
                </c:pt>
                <c:pt idx="2">
                  <c:v>Médias</c:v>
                </c:pt>
                <c:pt idx="3">
                  <c:v>Grandes</c:v>
                </c:pt>
                <c:pt idx="4">
                  <c:v>Gigantes</c:v>
                </c:pt>
              </c:strCache>
            </c:strRef>
          </c:cat>
          <c:val>
            <c:numRef>
              <c:f>'Brasileiras (3)'!$E$7:$E$11</c:f>
              <c:numCache>
                <c:formatCode>0</c:formatCode>
                <c:ptCount val="5"/>
                <c:pt idx="0">
                  <c:v>1436</c:v>
                </c:pt>
                <c:pt idx="1">
                  <c:v>12079</c:v>
                </c:pt>
                <c:pt idx="2">
                  <c:v>16319</c:v>
                </c:pt>
                <c:pt idx="3">
                  <c:v>26637</c:v>
                </c:pt>
                <c:pt idx="4">
                  <c:v>39728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E-4C75-4130-8935-94A93D55AD3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 w="1270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Brasileiros 40+: 2375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title>
    <c:autoTitleDeleted val="0"/>
    <c:plotArea>
      <c:layout/>
      <c:pieChart>
        <c:varyColors val="1"/>
        <c:ser>
          <c:idx val="2"/>
          <c:order val="0"/>
          <c:tx>
            <c:strRef>
              <c:f>'Brasileiras (3)'!$E$71</c:f>
              <c:strCache>
                <c:ptCount val="1"/>
                <c:pt idx="0">
                  <c:v>Nº Veículos 40+</c:v>
                </c:pt>
              </c:strCache>
            </c:strRef>
          </c:tx>
          <c:dPt>
            <c:idx val="0"/>
            <c:bubble3D val="0"/>
            <c:spPr>
              <a:solidFill>
                <a:schemeClr val="accent6">
                  <a:tint val="54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369-4B80-8911-5FB0E3B78EC3}"/>
              </c:ext>
            </c:extLst>
          </c:dPt>
          <c:dPt>
            <c:idx val="1"/>
            <c:bubble3D val="0"/>
            <c:spPr>
              <a:solidFill>
                <a:schemeClr val="accent6">
                  <a:tint val="77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369-4B80-8911-5FB0E3B78EC3}"/>
              </c:ext>
            </c:extLst>
          </c:dPt>
          <c:dPt>
            <c:idx val="2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2369-4B80-8911-5FB0E3B78EC3}"/>
              </c:ext>
            </c:extLst>
          </c:dPt>
          <c:dPt>
            <c:idx val="3"/>
            <c:bubble3D val="0"/>
            <c:spPr>
              <a:solidFill>
                <a:schemeClr val="accent6">
                  <a:shade val="76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2369-4B80-8911-5FB0E3B78EC3}"/>
              </c:ext>
            </c:extLst>
          </c:dPt>
          <c:dPt>
            <c:idx val="4"/>
            <c:bubble3D val="0"/>
            <c:spPr>
              <a:solidFill>
                <a:schemeClr val="accent6">
                  <a:shade val="53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2369-4B80-8911-5FB0E3B78EC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12700" cap="flat" cmpd="sng" algn="ctr">
                  <a:solidFill>
                    <a:schemeClr val="tx1"/>
                  </a:solidFill>
                  <a:prstDash val="solid"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'Brasileiras (3)'!$B$72:$B$76</c:f>
              <c:strCache>
                <c:ptCount val="5"/>
                <c:pt idx="0">
                  <c:v>Micro</c:v>
                </c:pt>
                <c:pt idx="1">
                  <c:v>Pequenas</c:v>
                </c:pt>
                <c:pt idx="2">
                  <c:v>Médias</c:v>
                </c:pt>
                <c:pt idx="3">
                  <c:v>Grandes</c:v>
                </c:pt>
                <c:pt idx="4">
                  <c:v>Gigantes</c:v>
                </c:pt>
              </c:strCache>
            </c:strRef>
          </c:cat>
          <c:val>
            <c:numRef>
              <c:f>'Brasileiras (3)'!$E$72:$E$76</c:f>
              <c:numCache>
                <c:formatCode>0</c:formatCode>
                <c:ptCount val="5"/>
                <c:pt idx="0">
                  <c:v>69</c:v>
                </c:pt>
                <c:pt idx="1">
                  <c:v>546</c:v>
                </c:pt>
                <c:pt idx="2">
                  <c:v>662</c:v>
                </c:pt>
                <c:pt idx="3">
                  <c:v>483</c:v>
                </c:pt>
                <c:pt idx="4">
                  <c:v>615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2369-4B80-8911-5FB0E3B78EC3}"/>
            </c:ext>
          </c:extLst>
        </c:ser>
        <c:ser>
          <c:idx val="1"/>
          <c:order val="1"/>
          <c:tx>
            <c:strRef>
              <c:f>'Brasileiras (3)'!$E$19</c:f>
              <c:strCache>
                <c:ptCount val="1"/>
                <c:pt idx="0">
                  <c:v>Nº Veículos 20+</c:v>
                </c:pt>
              </c:strCache>
            </c:strRef>
          </c:tx>
          <c:dPt>
            <c:idx val="0"/>
            <c:bubble3D val="0"/>
            <c:spPr>
              <a:solidFill>
                <a:schemeClr val="accent6">
                  <a:tint val="54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2369-4B80-8911-5FB0E3B78EC3}"/>
              </c:ext>
            </c:extLst>
          </c:dPt>
          <c:dPt>
            <c:idx val="1"/>
            <c:bubble3D val="0"/>
            <c:spPr>
              <a:solidFill>
                <a:schemeClr val="accent6">
                  <a:tint val="77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2369-4B80-8911-5FB0E3B78EC3}"/>
              </c:ext>
            </c:extLst>
          </c:dPt>
          <c:dPt>
            <c:idx val="2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E-2369-4B80-8911-5FB0E3B78EC3}"/>
              </c:ext>
            </c:extLst>
          </c:dPt>
          <c:dPt>
            <c:idx val="3"/>
            <c:bubble3D val="0"/>
            <c:spPr>
              <a:solidFill>
                <a:schemeClr val="accent6">
                  <a:shade val="76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0-2369-4B80-8911-5FB0E3B78EC3}"/>
              </c:ext>
            </c:extLst>
          </c:dPt>
          <c:dPt>
            <c:idx val="4"/>
            <c:bubble3D val="0"/>
            <c:spPr>
              <a:solidFill>
                <a:schemeClr val="accent6">
                  <a:shade val="53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2-2369-4B80-8911-5FB0E3B78EC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12700" cap="flat" cmpd="sng" algn="ctr">
                  <a:solidFill>
                    <a:schemeClr val="tx1"/>
                  </a:solidFill>
                  <a:prstDash val="solid"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'Brasileiras (3)'!$B$20:$B$24</c:f>
              <c:strCache>
                <c:ptCount val="5"/>
                <c:pt idx="0">
                  <c:v>Micro</c:v>
                </c:pt>
                <c:pt idx="1">
                  <c:v>Pequenas</c:v>
                </c:pt>
                <c:pt idx="2">
                  <c:v>Médias</c:v>
                </c:pt>
                <c:pt idx="3">
                  <c:v>Grandes</c:v>
                </c:pt>
                <c:pt idx="4">
                  <c:v>Gigantes</c:v>
                </c:pt>
              </c:strCache>
            </c:strRef>
          </c:cat>
          <c:val>
            <c:numRef>
              <c:f>'Brasileiras (3)'!$E$20:$E$24</c:f>
              <c:numCache>
                <c:formatCode>0</c:formatCode>
                <c:ptCount val="5"/>
                <c:pt idx="0">
                  <c:v>337</c:v>
                </c:pt>
                <c:pt idx="1">
                  <c:v>3038</c:v>
                </c:pt>
                <c:pt idx="2">
                  <c:v>3938</c:v>
                </c:pt>
                <c:pt idx="3">
                  <c:v>4438</c:v>
                </c:pt>
                <c:pt idx="4">
                  <c:v>5867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3-2369-4B80-8911-5FB0E3B78EC3}"/>
            </c:ext>
          </c:extLst>
        </c:ser>
        <c:ser>
          <c:idx val="0"/>
          <c:order val="2"/>
          <c:tx>
            <c:strRef>
              <c:f>'Brasileiras (3)'!$E$6</c:f>
              <c:strCache>
                <c:ptCount val="1"/>
                <c:pt idx="0">
                  <c:v>Nº Veículos</c:v>
                </c:pt>
              </c:strCache>
            </c:strRef>
          </c:tx>
          <c:dPt>
            <c:idx val="0"/>
            <c:bubble3D val="0"/>
            <c:spPr>
              <a:solidFill>
                <a:schemeClr val="accent6">
                  <a:tint val="54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5-2369-4B80-8911-5FB0E3B78EC3}"/>
              </c:ext>
            </c:extLst>
          </c:dPt>
          <c:dPt>
            <c:idx val="1"/>
            <c:bubble3D val="0"/>
            <c:spPr>
              <a:solidFill>
                <a:schemeClr val="accent6">
                  <a:tint val="77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7-2369-4B80-8911-5FB0E3B78EC3}"/>
              </c:ext>
            </c:extLst>
          </c:dPt>
          <c:dPt>
            <c:idx val="2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9-2369-4B80-8911-5FB0E3B78EC3}"/>
              </c:ext>
            </c:extLst>
          </c:dPt>
          <c:dPt>
            <c:idx val="3"/>
            <c:bubble3D val="0"/>
            <c:spPr>
              <a:solidFill>
                <a:schemeClr val="accent6">
                  <a:shade val="76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B-2369-4B80-8911-5FB0E3B78EC3}"/>
              </c:ext>
            </c:extLst>
          </c:dPt>
          <c:dPt>
            <c:idx val="4"/>
            <c:bubble3D val="0"/>
            <c:spPr>
              <a:solidFill>
                <a:schemeClr val="accent6">
                  <a:shade val="53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D-2369-4B80-8911-5FB0E3B78EC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prstDash val="solid"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'Brasileiras (3)'!$B$7:$B$11</c:f>
              <c:strCache>
                <c:ptCount val="5"/>
                <c:pt idx="0">
                  <c:v>Micro</c:v>
                </c:pt>
                <c:pt idx="1">
                  <c:v>Pequenas</c:v>
                </c:pt>
                <c:pt idx="2">
                  <c:v>Médias</c:v>
                </c:pt>
                <c:pt idx="3">
                  <c:v>Grandes</c:v>
                </c:pt>
                <c:pt idx="4">
                  <c:v>Gigantes</c:v>
                </c:pt>
              </c:strCache>
            </c:strRef>
          </c:cat>
          <c:val>
            <c:numRef>
              <c:f>'Brasileiras (3)'!$E$7:$E$11</c:f>
              <c:numCache>
                <c:formatCode>0</c:formatCode>
                <c:ptCount val="5"/>
                <c:pt idx="0">
                  <c:v>1436</c:v>
                </c:pt>
                <c:pt idx="1">
                  <c:v>12079</c:v>
                </c:pt>
                <c:pt idx="2">
                  <c:v>16319</c:v>
                </c:pt>
                <c:pt idx="3">
                  <c:v>26637</c:v>
                </c:pt>
                <c:pt idx="4">
                  <c:v>39728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E-2369-4B80-8911-5FB0E3B78EC3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 w="1270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pt-BR" sz="1400" b="0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Estrangeiros 20+: 22796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'Estrangeiras (3)'!$E$17</c:f>
              <c:strCache>
                <c:ptCount val="1"/>
                <c:pt idx="0">
                  <c:v>Nº Veículos 20+</c:v>
                </c:pt>
              </c:strCache>
            </c:strRef>
          </c:tx>
          <c:dPt>
            <c:idx val="0"/>
            <c:bubble3D val="0"/>
            <c:spPr>
              <a:solidFill>
                <a:schemeClr val="accent4">
                  <a:tint val="54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D73-4D1A-9443-2E3AE5346B16}"/>
              </c:ext>
            </c:extLst>
          </c:dPt>
          <c:dPt>
            <c:idx val="1"/>
            <c:bubble3D val="0"/>
            <c:spPr>
              <a:solidFill>
                <a:schemeClr val="accent4">
                  <a:tint val="77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D73-4D1A-9443-2E3AE5346B16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2D73-4D1A-9443-2E3AE5346B16}"/>
              </c:ext>
            </c:extLst>
          </c:dPt>
          <c:dPt>
            <c:idx val="3"/>
            <c:bubble3D val="0"/>
            <c:spPr>
              <a:solidFill>
                <a:schemeClr val="accent4">
                  <a:shade val="7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2D73-4D1A-9443-2E3AE5346B16}"/>
              </c:ext>
            </c:extLst>
          </c:dPt>
          <c:dPt>
            <c:idx val="4"/>
            <c:bubble3D val="0"/>
            <c:spPr>
              <a:solidFill>
                <a:schemeClr val="accent4">
                  <a:shade val="53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2D73-4D1A-9443-2E3AE5346B1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'Estrangeiras (3)'!$B$18:$B$22</c:f>
              <c:strCache>
                <c:ptCount val="5"/>
                <c:pt idx="0">
                  <c:v>Micro</c:v>
                </c:pt>
                <c:pt idx="1">
                  <c:v>Pequenas</c:v>
                </c:pt>
                <c:pt idx="2">
                  <c:v>Médias</c:v>
                </c:pt>
                <c:pt idx="3">
                  <c:v>Grandes</c:v>
                </c:pt>
                <c:pt idx="4">
                  <c:v>Gigantes</c:v>
                </c:pt>
              </c:strCache>
            </c:strRef>
          </c:cat>
          <c:val>
            <c:numRef>
              <c:f>'Estrangeiras (3)'!$E$18:$E$22</c:f>
              <c:numCache>
                <c:formatCode>0</c:formatCode>
                <c:ptCount val="5"/>
                <c:pt idx="0">
                  <c:v>1515</c:v>
                </c:pt>
                <c:pt idx="1">
                  <c:v>6146</c:v>
                </c:pt>
                <c:pt idx="2">
                  <c:v>5662</c:v>
                </c:pt>
                <c:pt idx="3">
                  <c:v>4836</c:v>
                </c:pt>
                <c:pt idx="4">
                  <c:v>4637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2D73-4D1A-9443-2E3AE5346B16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4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pt-BR" sz="1400" b="0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Estrangeiros 25+: 15734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'Estrangeiras (3)'!$E$30</c:f>
              <c:strCache>
                <c:ptCount val="1"/>
                <c:pt idx="0">
                  <c:v>Nº Veículos 25+</c:v>
                </c:pt>
              </c:strCache>
            </c:strRef>
          </c:tx>
          <c:dPt>
            <c:idx val="0"/>
            <c:bubble3D val="0"/>
            <c:spPr>
              <a:solidFill>
                <a:schemeClr val="accent4">
                  <a:tint val="54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BA4-4353-AB07-EE2BAA66C2F3}"/>
              </c:ext>
            </c:extLst>
          </c:dPt>
          <c:dPt>
            <c:idx val="1"/>
            <c:bubble3D val="0"/>
            <c:spPr>
              <a:solidFill>
                <a:schemeClr val="accent4">
                  <a:tint val="77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BA4-4353-AB07-EE2BAA66C2F3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BA4-4353-AB07-EE2BAA66C2F3}"/>
              </c:ext>
            </c:extLst>
          </c:dPt>
          <c:dPt>
            <c:idx val="3"/>
            <c:bubble3D val="0"/>
            <c:spPr>
              <a:solidFill>
                <a:schemeClr val="accent4">
                  <a:shade val="7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BA4-4353-AB07-EE2BAA66C2F3}"/>
              </c:ext>
            </c:extLst>
          </c:dPt>
          <c:dPt>
            <c:idx val="4"/>
            <c:bubble3D val="0"/>
            <c:spPr>
              <a:solidFill>
                <a:schemeClr val="accent4">
                  <a:shade val="53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4BA4-4353-AB07-EE2BAA66C2F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'Estrangeiras (3)'!$B$31:$B$35</c:f>
              <c:strCache>
                <c:ptCount val="5"/>
                <c:pt idx="0">
                  <c:v>Micro</c:v>
                </c:pt>
                <c:pt idx="1">
                  <c:v>Pequenas</c:v>
                </c:pt>
                <c:pt idx="2">
                  <c:v>Médias</c:v>
                </c:pt>
                <c:pt idx="3">
                  <c:v>Grandes</c:v>
                </c:pt>
                <c:pt idx="4">
                  <c:v>Gigantes</c:v>
                </c:pt>
              </c:strCache>
            </c:strRef>
          </c:cat>
          <c:val>
            <c:numRef>
              <c:f>'Estrangeiras (3)'!$E$31:$E$35</c:f>
              <c:numCache>
                <c:formatCode>0</c:formatCode>
                <c:ptCount val="5"/>
                <c:pt idx="0">
                  <c:v>1148</c:v>
                </c:pt>
                <c:pt idx="1">
                  <c:v>4370</c:v>
                </c:pt>
                <c:pt idx="2">
                  <c:v>3886</c:v>
                </c:pt>
                <c:pt idx="3">
                  <c:v>3234</c:v>
                </c:pt>
                <c:pt idx="4">
                  <c:v>3096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4BA4-4353-AB07-EE2BAA66C2F3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4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pt-BR" sz="1400" b="0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Estrangeiros 30+: 7660</a:t>
            </a: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/>
      <c:pieChart>
        <c:varyColors val="1"/>
        <c:ser>
          <c:idx val="1"/>
          <c:order val="0"/>
          <c:tx>
            <c:strRef>
              <c:f>'Estrangeiras (3)'!$E$44</c:f>
              <c:strCache>
                <c:ptCount val="1"/>
                <c:pt idx="0">
                  <c:v>Nº Veículos 30+</c:v>
                </c:pt>
              </c:strCache>
            </c:strRef>
          </c:tx>
          <c:dPt>
            <c:idx val="0"/>
            <c:bubble3D val="0"/>
            <c:spPr>
              <a:solidFill>
                <a:schemeClr val="accent4">
                  <a:tint val="54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A508-4929-8ECB-8E32BF4563E5}"/>
              </c:ext>
            </c:extLst>
          </c:dPt>
          <c:dPt>
            <c:idx val="1"/>
            <c:bubble3D val="0"/>
            <c:spPr>
              <a:solidFill>
                <a:schemeClr val="accent4">
                  <a:tint val="77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A508-4929-8ECB-8E32BF4563E5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4-A508-4929-8ECB-8E32BF4563E5}"/>
              </c:ext>
            </c:extLst>
          </c:dPt>
          <c:dPt>
            <c:idx val="3"/>
            <c:bubble3D val="0"/>
            <c:spPr>
              <a:solidFill>
                <a:schemeClr val="accent4">
                  <a:shade val="76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6-A508-4929-8ECB-8E32BF4563E5}"/>
              </c:ext>
            </c:extLst>
          </c:dPt>
          <c:dPt>
            <c:idx val="4"/>
            <c:bubble3D val="0"/>
            <c:spPr>
              <a:solidFill>
                <a:schemeClr val="accent4">
                  <a:shade val="53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8-A508-4929-8ECB-8E32BF4563E5}"/>
              </c:ext>
            </c:extLst>
          </c:dPt>
          <c:dLbls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'Estrangeiras (3)'!$B$45:$B$49</c:f>
              <c:strCache>
                <c:ptCount val="5"/>
                <c:pt idx="0">
                  <c:v>Micro</c:v>
                </c:pt>
                <c:pt idx="1">
                  <c:v>Pequenas</c:v>
                </c:pt>
                <c:pt idx="2">
                  <c:v>Médias</c:v>
                </c:pt>
                <c:pt idx="3">
                  <c:v>Grandes</c:v>
                </c:pt>
                <c:pt idx="4">
                  <c:v>Gigantes</c:v>
                </c:pt>
              </c:strCache>
            </c:strRef>
          </c:cat>
          <c:val>
            <c:numRef>
              <c:f>'Estrangeiras (3)'!$E$45:$E$49</c:f>
              <c:numCache>
                <c:formatCode>0</c:formatCode>
                <c:ptCount val="5"/>
                <c:pt idx="0">
                  <c:v>692</c:v>
                </c:pt>
                <c:pt idx="1">
                  <c:v>2247</c:v>
                </c:pt>
                <c:pt idx="2">
                  <c:v>1884</c:v>
                </c:pt>
                <c:pt idx="3">
                  <c:v>1441</c:v>
                </c:pt>
                <c:pt idx="4">
                  <c:v>1396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A508-4929-8ECB-8E32BF4563E5}"/>
            </c:ext>
          </c:extLst>
        </c:ser>
        <c:ser>
          <c:idx val="0"/>
          <c:order val="1"/>
          <c:tx>
            <c:strRef>
              <c:f>'Estrangeiras (3)'!$E$30</c:f>
              <c:strCache>
                <c:ptCount val="1"/>
                <c:pt idx="0">
                  <c:v>Nº Veículos 25+</c:v>
                </c:pt>
              </c:strCache>
            </c:strRef>
          </c:tx>
          <c:dPt>
            <c:idx val="0"/>
            <c:bubble3D val="0"/>
            <c:spPr>
              <a:solidFill>
                <a:schemeClr val="accent4">
                  <a:tint val="54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A508-4929-8ECB-8E32BF4563E5}"/>
              </c:ext>
            </c:extLst>
          </c:dPt>
          <c:dPt>
            <c:idx val="1"/>
            <c:bubble3D val="0"/>
            <c:spPr>
              <a:solidFill>
                <a:schemeClr val="accent4">
                  <a:tint val="77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A508-4929-8ECB-8E32BF4563E5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A508-4929-8ECB-8E32BF4563E5}"/>
              </c:ext>
            </c:extLst>
          </c:dPt>
          <c:dPt>
            <c:idx val="3"/>
            <c:bubble3D val="0"/>
            <c:spPr>
              <a:solidFill>
                <a:schemeClr val="accent4">
                  <a:shade val="7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A508-4929-8ECB-8E32BF4563E5}"/>
              </c:ext>
            </c:extLst>
          </c:dPt>
          <c:dPt>
            <c:idx val="4"/>
            <c:bubble3D val="0"/>
            <c:spPr>
              <a:solidFill>
                <a:schemeClr val="accent4">
                  <a:shade val="53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3-A508-4929-8ECB-8E32BF4563E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'Estrangeiras (3)'!$B$31:$B$35</c:f>
              <c:strCache>
                <c:ptCount val="5"/>
                <c:pt idx="0">
                  <c:v>Micro</c:v>
                </c:pt>
                <c:pt idx="1">
                  <c:v>Pequenas</c:v>
                </c:pt>
                <c:pt idx="2">
                  <c:v>Médias</c:v>
                </c:pt>
                <c:pt idx="3">
                  <c:v>Grandes</c:v>
                </c:pt>
                <c:pt idx="4">
                  <c:v>Gigantes</c:v>
                </c:pt>
              </c:strCache>
            </c:strRef>
          </c:cat>
          <c:val>
            <c:numRef>
              <c:f>'Estrangeiras (3)'!$E$31:$E$35</c:f>
              <c:numCache>
                <c:formatCode>0</c:formatCode>
                <c:ptCount val="5"/>
                <c:pt idx="0">
                  <c:v>1148</c:v>
                </c:pt>
                <c:pt idx="1">
                  <c:v>4370</c:v>
                </c:pt>
                <c:pt idx="2">
                  <c:v>3886</c:v>
                </c:pt>
                <c:pt idx="3">
                  <c:v>3234</c:v>
                </c:pt>
                <c:pt idx="4">
                  <c:v>3096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A508-4929-8ECB-8E32BF4563E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  <c:extLst/>
  </c:chart>
  <c:txPr>
    <a:bodyPr/>
    <a:lstStyle/>
    <a:p>
      <a:pPr>
        <a:defRPr/>
      </a:pPr>
      <a:endParaRPr lang="pt-BR"/>
    </a:p>
  </c:txPr>
  <c:externalData r:id="rId2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pt-BR" sz="1400" b="0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Estrangeiros 35+: 3846</a:t>
            </a: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/>
      <c:pieChart>
        <c:varyColors val="1"/>
        <c:ser>
          <c:idx val="1"/>
          <c:order val="0"/>
          <c:tx>
            <c:strRef>
              <c:f>'Estrangeiras (3)'!$E$56</c:f>
              <c:strCache>
                <c:ptCount val="1"/>
                <c:pt idx="0">
                  <c:v>Nº Veículos 35+</c:v>
                </c:pt>
              </c:strCache>
            </c:strRef>
          </c:tx>
          <c:dPt>
            <c:idx val="0"/>
            <c:bubble3D val="0"/>
            <c:spPr>
              <a:solidFill>
                <a:schemeClr val="accent4">
                  <a:tint val="54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BA88-4D3E-9362-294CEDEA2927}"/>
              </c:ext>
            </c:extLst>
          </c:dPt>
          <c:dPt>
            <c:idx val="1"/>
            <c:bubble3D val="0"/>
            <c:spPr>
              <a:solidFill>
                <a:schemeClr val="accent4">
                  <a:tint val="77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BA88-4D3E-9362-294CEDEA2927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4-BA88-4D3E-9362-294CEDEA2927}"/>
              </c:ext>
            </c:extLst>
          </c:dPt>
          <c:dPt>
            <c:idx val="3"/>
            <c:bubble3D val="0"/>
            <c:spPr>
              <a:solidFill>
                <a:schemeClr val="accent4">
                  <a:shade val="76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6-BA88-4D3E-9362-294CEDEA2927}"/>
              </c:ext>
            </c:extLst>
          </c:dPt>
          <c:dPt>
            <c:idx val="4"/>
            <c:bubble3D val="0"/>
            <c:spPr>
              <a:solidFill>
                <a:schemeClr val="accent4">
                  <a:shade val="53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8-BA88-4D3E-9362-294CEDEA2927}"/>
              </c:ext>
            </c:extLst>
          </c:dPt>
          <c:dLbls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'Estrangeiras (3)'!$B$57:$B$61</c:f>
              <c:strCache>
                <c:ptCount val="5"/>
                <c:pt idx="0">
                  <c:v>Micro</c:v>
                </c:pt>
                <c:pt idx="1">
                  <c:v>Pequenas</c:v>
                </c:pt>
                <c:pt idx="2">
                  <c:v>Médias</c:v>
                </c:pt>
                <c:pt idx="3">
                  <c:v>Grandes</c:v>
                </c:pt>
                <c:pt idx="4">
                  <c:v>Gigantes</c:v>
                </c:pt>
              </c:strCache>
            </c:strRef>
          </c:cat>
          <c:val>
            <c:numRef>
              <c:f>'Estrangeiras (3)'!$E$57:$E$61</c:f>
              <c:numCache>
                <c:formatCode>0</c:formatCode>
                <c:ptCount val="5"/>
                <c:pt idx="0">
                  <c:v>371</c:v>
                </c:pt>
                <c:pt idx="1">
                  <c:v>1253</c:v>
                </c:pt>
                <c:pt idx="2">
                  <c:v>969</c:v>
                </c:pt>
                <c:pt idx="3">
                  <c:v>677</c:v>
                </c:pt>
                <c:pt idx="4">
                  <c:v>576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BA88-4D3E-9362-294CEDEA2927}"/>
            </c:ext>
          </c:extLst>
        </c:ser>
        <c:ser>
          <c:idx val="0"/>
          <c:order val="1"/>
          <c:tx>
            <c:strRef>
              <c:f>'Estrangeiras (3)'!$E$30</c:f>
              <c:strCache>
                <c:ptCount val="1"/>
                <c:pt idx="0">
                  <c:v>Nº Veículos 25+</c:v>
                </c:pt>
              </c:strCache>
            </c:strRef>
          </c:tx>
          <c:dPt>
            <c:idx val="0"/>
            <c:bubble3D val="0"/>
            <c:spPr>
              <a:solidFill>
                <a:schemeClr val="accent4">
                  <a:tint val="54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BA88-4D3E-9362-294CEDEA2927}"/>
              </c:ext>
            </c:extLst>
          </c:dPt>
          <c:dPt>
            <c:idx val="1"/>
            <c:bubble3D val="0"/>
            <c:spPr>
              <a:solidFill>
                <a:schemeClr val="accent4">
                  <a:tint val="77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BA88-4D3E-9362-294CEDEA2927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BA88-4D3E-9362-294CEDEA2927}"/>
              </c:ext>
            </c:extLst>
          </c:dPt>
          <c:dPt>
            <c:idx val="3"/>
            <c:bubble3D val="0"/>
            <c:spPr>
              <a:solidFill>
                <a:schemeClr val="accent4">
                  <a:shade val="7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BA88-4D3E-9362-294CEDEA2927}"/>
              </c:ext>
            </c:extLst>
          </c:dPt>
          <c:dPt>
            <c:idx val="4"/>
            <c:bubble3D val="0"/>
            <c:spPr>
              <a:solidFill>
                <a:schemeClr val="accent4">
                  <a:shade val="53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3-BA88-4D3E-9362-294CEDEA292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'Estrangeiras (3)'!$B$31:$B$35</c:f>
              <c:strCache>
                <c:ptCount val="5"/>
                <c:pt idx="0">
                  <c:v>Micro</c:v>
                </c:pt>
                <c:pt idx="1">
                  <c:v>Pequenas</c:v>
                </c:pt>
                <c:pt idx="2">
                  <c:v>Médias</c:v>
                </c:pt>
                <c:pt idx="3">
                  <c:v>Grandes</c:v>
                </c:pt>
                <c:pt idx="4">
                  <c:v>Gigantes</c:v>
                </c:pt>
              </c:strCache>
            </c:strRef>
          </c:cat>
          <c:val>
            <c:numRef>
              <c:f>'Estrangeiras (3)'!$E$31:$E$35</c:f>
              <c:numCache>
                <c:formatCode>0</c:formatCode>
                <c:ptCount val="5"/>
                <c:pt idx="0">
                  <c:v>1148</c:v>
                </c:pt>
                <c:pt idx="1">
                  <c:v>4370</c:v>
                </c:pt>
                <c:pt idx="2">
                  <c:v>3886</c:v>
                </c:pt>
                <c:pt idx="3">
                  <c:v>3234</c:v>
                </c:pt>
                <c:pt idx="4">
                  <c:v>3096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BA88-4D3E-9362-294CEDEA2927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  <c:extLst/>
  </c:chart>
  <c:txPr>
    <a:bodyPr/>
    <a:lstStyle/>
    <a:p>
      <a:pPr>
        <a:defRPr/>
      </a:pPr>
      <a:endParaRPr lang="pt-BR"/>
    </a:p>
  </c:txPr>
  <c:externalData r:id="rId2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pt-BR" sz="1400" b="0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Estrangeiros 40+: 1418</a:t>
            </a: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/>
      <c:pieChart>
        <c:varyColors val="1"/>
        <c:ser>
          <c:idx val="1"/>
          <c:order val="0"/>
          <c:tx>
            <c:strRef>
              <c:f>'Estrangeiras (3)'!$E$69</c:f>
              <c:strCache>
                <c:ptCount val="1"/>
                <c:pt idx="0">
                  <c:v>Nº Veículos 40+</c:v>
                </c:pt>
              </c:strCache>
            </c:strRef>
          </c:tx>
          <c:dPt>
            <c:idx val="0"/>
            <c:bubble3D val="0"/>
            <c:spPr>
              <a:solidFill>
                <a:schemeClr val="accent4">
                  <a:tint val="54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9377-4DC3-A4C9-3486F398B28B}"/>
              </c:ext>
            </c:extLst>
          </c:dPt>
          <c:dPt>
            <c:idx val="1"/>
            <c:bubble3D val="0"/>
            <c:spPr>
              <a:solidFill>
                <a:schemeClr val="accent4">
                  <a:tint val="77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9377-4DC3-A4C9-3486F398B28B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4-9377-4DC3-A4C9-3486F398B28B}"/>
              </c:ext>
            </c:extLst>
          </c:dPt>
          <c:dPt>
            <c:idx val="3"/>
            <c:bubble3D val="0"/>
            <c:spPr>
              <a:solidFill>
                <a:schemeClr val="accent4">
                  <a:shade val="76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6-9377-4DC3-A4C9-3486F398B28B}"/>
              </c:ext>
            </c:extLst>
          </c:dPt>
          <c:dPt>
            <c:idx val="4"/>
            <c:bubble3D val="0"/>
            <c:spPr>
              <a:solidFill>
                <a:schemeClr val="accent4">
                  <a:shade val="53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8-9377-4DC3-A4C9-3486F398B28B}"/>
              </c:ext>
            </c:extLst>
          </c:dPt>
          <c:dLbls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'Estrangeiras (3)'!$B$70:$B$74</c:f>
              <c:strCache>
                <c:ptCount val="5"/>
                <c:pt idx="0">
                  <c:v>Micro</c:v>
                </c:pt>
                <c:pt idx="1">
                  <c:v>Pequenas</c:v>
                </c:pt>
                <c:pt idx="2">
                  <c:v>Médias</c:v>
                </c:pt>
                <c:pt idx="3">
                  <c:v>Grandes</c:v>
                </c:pt>
                <c:pt idx="4">
                  <c:v>Gigantes</c:v>
                </c:pt>
              </c:strCache>
            </c:strRef>
          </c:cat>
          <c:val>
            <c:numRef>
              <c:f>'Estrangeiras (3)'!$E$70:$E$74</c:f>
              <c:numCache>
                <c:formatCode>0</c:formatCode>
                <c:ptCount val="5"/>
                <c:pt idx="0">
                  <c:v>171</c:v>
                </c:pt>
                <c:pt idx="1">
                  <c:v>522</c:v>
                </c:pt>
                <c:pt idx="2">
                  <c:v>364</c:v>
                </c:pt>
                <c:pt idx="3">
                  <c:v>200</c:v>
                </c:pt>
                <c:pt idx="4">
                  <c:v>161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9377-4DC3-A4C9-3486F398B28B}"/>
            </c:ext>
          </c:extLst>
        </c:ser>
        <c:ser>
          <c:idx val="0"/>
          <c:order val="1"/>
          <c:tx>
            <c:strRef>
              <c:f>'Estrangeiras (3)'!$E$30</c:f>
              <c:strCache>
                <c:ptCount val="1"/>
                <c:pt idx="0">
                  <c:v>Nº Veículos 25+</c:v>
                </c:pt>
              </c:strCache>
            </c:strRef>
          </c:tx>
          <c:dPt>
            <c:idx val="0"/>
            <c:bubble3D val="0"/>
            <c:spPr>
              <a:solidFill>
                <a:schemeClr val="accent4">
                  <a:tint val="54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9377-4DC3-A4C9-3486F398B28B}"/>
              </c:ext>
            </c:extLst>
          </c:dPt>
          <c:dPt>
            <c:idx val="1"/>
            <c:bubble3D val="0"/>
            <c:spPr>
              <a:solidFill>
                <a:schemeClr val="accent4">
                  <a:tint val="77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9377-4DC3-A4C9-3486F398B28B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9377-4DC3-A4C9-3486F398B28B}"/>
              </c:ext>
            </c:extLst>
          </c:dPt>
          <c:dPt>
            <c:idx val="3"/>
            <c:bubble3D val="0"/>
            <c:spPr>
              <a:solidFill>
                <a:schemeClr val="accent4">
                  <a:shade val="7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9377-4DC3-A4C9-3486F398B28B}"/>
              </c:ext>
            </c:extLst>
          </c:dPt>
          <c:dPt>
            <c:idx val="4"/>
            <c:bubble3D val="0"/>
            <c:spPr>
              <a:solidFill>
                <a:schemeClr val="accent4">
                  <a:shade val="53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3-9377-4DC3-A4C9-3486F398B28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'Estrangeiras (3)'!$B$31:$B$35</c:f>
              <c:strCache>
                <c:ptCount val="5"/>
                <c:pt idx="0">
                  <c:v>Micro</c:v>
                </c:pt>
                <c:pt idx="1">
                  <c:v>Pequenas</c:v>
                </c:pt>
                <c:pt idx="2">
                  <c:v>Médias</c:v>
                </c:pt>
                <c:pt idx="3">
                  <c:v>Grandes</c:v>
                </c:pt>
                <c:pt idx="4">
                  <c:v>Gigantes</c:v>
                </c:pt>
              </c:strCache>
            </c:strRef>
          </c:cat>
          <c:val>
            <c:numRef>
              <c:f>'Estrangeiras (3)'!$E$31:$E$35</c:f>
              <c:numCache>
                <c:formatCode>0</c:formatCode>
                <c:ptCount val="5"/>
                <c:pt idx="0">
                  <c:v>1148</c:v>
                </c:pt>
                <c:pt idx="1">
                  <c:v>4370</c:v>
                </c:pt>
                <c:pt idx="2">
                  <c:v>3886</c:v>
                </c:pt>
                <c:pt idx="3">
                  <c:v>3234</c:v>
                </c:pt>
                <c:pt idx="4">
                  <c:v>3096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9377-4DC3-A4C9-3486F398B28B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  <c:extLst/>
  </c:chart>
  <c:txPr>
    <a:bodyPr/>
    <a:lstStyle/>
    <a:p>
      <a:pPr>
        <a:defRPr/>
      </a:pPr>
      <a:endParaRPr lang="pt-BR"/>
    </a:p>
  </c:txPr>
  <c:externalData r:id="rId2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'Tipo veículo (2)'!$C$4</c:f>
              <c:strCache>
                <c:ptCount val="1"/>
                <c:pt idx="0">
                  <c:v>Quantidade</c:v>
                </c:pt>
              </c:strCache>
            </c:strRef>
          </c:tx>
          <c:dPt>
            <c:idx val="0"/>
            <c:bubble3D val="0"/>
            <c:spPr>
              <a:solidFill>
                <a:schemeClr val="accent6">
                  <a:tint val="54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0AB-43DE-88CE-7D31924E22AB}"/>
              </c:ext>
            </c:extLst>
          </c:dPt>
          <c:dPt>
            <c:idx val="1"/>
            <c:bubble3D val="0"/>
            <c:spPr>
              <a:solidFill>
                <a:schemeClr val="accent6">
                  <a:tint val="77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0AB-43DE-88CE-7D31924E22AB}"/>
              </c:ext>
            </c:extLst>
          </c:dPt>
          <c:dPt>
            <c:idx val="2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D0AB-43DE-88CE-7D31924E22AB}"/>
              </c:ext>
            </c:extLst>
          </c:dPt>
          <c:dPt>
            <c:idx val="3"/>
            <c:bubble3D val="0"/>
            <c:spPr>
              <a:solidFill>
                <a:schemeClr val="accent6">
                  <a:shade val="7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D0AB-43DE-88CE-7D31924E22AB}"/>
              </c:ext>
            </c:extLst>
          </c:dPt>
          <c:dPt>
            <c:idx val="4"/>
            <c:bubble3D val="0"/>
            <c:spPr>
              <a:solidFill>
                <a:schemeClr val="accent6">
                  <a:shade val="53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D0AB-43DE-88CE-7D31924E22AB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200" b="0" i="0" u="none" strike="noStrike" kern="1200" baseline="0">
                      <a:ln w="15875">
                        <a:noFill/>
                      </a:ln>
                      <a:solidFill>
                        <a:schemeClr val="tx1"/>
                      </a:solidFill>
                      <a:effectLst>
                        <a:outerShdw blurRad="50800" dist="38100" dir="2700000" algn="tl" rotWithShape="0">
                          <a:prstClr val="black">
                            <a:alpha val="40000"/>
                          </a:prstClr>
                        </a:outerShdw>
                      </a:effectLst>
                      <a:latin typeface="Franklin Gothic Demi" panose="020B0703020102020204" pitchFamily="34" charset="0"/>
                      <a:ea typeface="+mn-ea"/>
                      <a:cs typeface="+mn-cs"/>
                    </a:defRPr>
                  </a:pPr>
                  <a:endParaRPr lang="pt-BR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D0AB-43DE-88CE-7D31924E22AB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200" b="0" i="0" u="none" strike="noStrike" kern="1200" baseline="0">
                      <a:ln w="15875">
                        <a:noFill/>
                      </a:ln>
                      <a:solidFill>
                        <a:schemeClr val="tx1"/>
                      </a:solidFill>
                      <a:effectLst>
                        <a:outerShdw blurRad="50800" dist="38100" dir="2700000" algn="tl" rotWithShape="0">
                          <a:prstClr val="black">
                            <a:alpha val="40000"/>
                          </a:prstClr>
                        </a:outerShdw>
                      </a:effectLst>
                      <a:latin typeface="Franklin Gothic Demi" panose="020B0703020102020204" pitchFamily="34" charset="0"/>
                      <a:ea typeface="+mn-ea"/>
                      <a:cs typeface="+mn-cs"/>
                    </a:defRPr>
                  </a:pPr>
                  <a:endParaRPr lang="pt-BR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D0AB-43DE-88CE-7D31924E22A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ln w="15875">
                      <a:noFill/>
                    </a:ln>
                    <a:solidFill>
                      <a:schemeClr val="tx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Franklin Gothic Demi" panose="020B0703020102020204" pitchFamily="34" charset="0"/>
                    <a:ea typeface="+mn-ea"/>
                    <a:cs typeface="+mn-cs"/>
                  </a:defRPr>
                </a:pPr>
                <a:endParaRPr lang="pt-BR"/>
              </a:p>
            </c:txPr>
            <c:dLblPos val="bestFit"/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'Tipo veículo (2)'!$B$5:$B$9</c:f>
              <c:strCache>
                <c:ptCount val="5"/>
                <c:pt idx="0">
                  <c:v>SR</c:v>
                </c:pt>
                <c:pt idx="1">
                  <c:v>CT</c:v>
                </c:pt>
                <c:pt idx="2">
                  <c:v>CS</c:v>
                </c:pt>
                <c:pt idx="3">
                  <c:v>RE</c:v>
                </c:pt>
                <c:pt idx="4">
                  <c:v>VAO</c:v>
                </c:pt>
              </c:strCache>
            </c:strRef>
          </c:cat>
          <c:val>
            <c:numRef>
              <c:f>'Tipo veículo (2)'!$C$5:$C$9</c:f>
              <c:numCache>
                <c:formatCode>#,##0</c:formatCode>
                <c:ptCount val="5"/>
                <c:pt idx="0">
                  <c:v>9327</c:v>
                </c:pt>
                <c:pt idx="1">
                  <c:v>7352</c:v>
                </c:pt>
                <c:pt idx="2" formatCode="General">
                  <c:v>677</c:v>
                </c:pt>
                <c:pt idx="3" formatCode="General">
                  <c:v>217</c:v>
                </c:pt>
                <c:pt idx="4" formatCode="General">
                  <c:v>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D0AB-43DE-88CE-7D31924E22AB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n w="15875">
            <a:noFill/>
          </a:ln>
          <a:solidFill>
            <a:schemeClr val="tx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a:defRPr>
      </a:pPr>
      <a:endParaRPr lang="pt-B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4">
                <a:tint val="77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1.3148406640577533E-17"/>
                  <c:y val="-2.68677417430352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BCC-4657-A174-7179EE449938}"/>
                </c:ext>
              </c:extLst>
            </c:dLbl>
            <c:dLbl>
              <c:idx val="1"/>
              <c:layout>
                <c:manualLayout>
                  <c:x val="-1.4343882035010593E-3"/>
                  <c:y val="-2.95545159173387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BCC-4657-A174-7179EE449938}"/>
                </c:ext>
              </c:extLst>
            </c:dLbl>
            <c:dLbl>
              <c:idx val="2"/>
              <c:layout>
                <c:manualLayout>
                  <c:x val="-7.1719410175052961E-3"/>
                  <c:y val="-2.95545159173387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ABCC-4657-A174-7179EE449938}"/>
                </c:ext>
              </c:extLst>
            </c:dLbl>
            <c:dLbl>
              <c:idx val="3"/>
              <c:layout>
                <c:manualLayout>
                  <c:x val="-1.4343882035011645E-3"/>
                  <c:y val="-3.49280642659458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BCC-4657-A174-7179EE449938}"/>
                </c:ext>
              </c:extLst>
            </c:dLbl>
            <c:dLbl>
              <c:idx val="4"/>
              <c:layout>
                <c:manualLayout>
                  <c:x val="-4.3031646105031775E-3"/>
                  <c:y val="-3.22412900916423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ABCC-4657-A174-7179EE449938}"/>
                </c:ext>
              </c:extLst>
            </c:dLbl>
            <c:dLbl>
              <c:idx val="5"/>
              <c:layout>
                <c:manualLayout>
                  <c:x val="-1.0518725312462027E-16"/>
                  <c:y val="-2.68677417430352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ABCC-4657-A174-7179EE44993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 kern="1200" baseline="0">
                    <a:solidFill>
                      <a:schemeClr val="tx2">
                        <a:lumMod val="90000"/>
                        <a:lumOff val="10000"/>
                      </a:schemeClr>
                    </a:solidFill>
                    <a:latin typeface="Franklin Gothic Demi" panose="020B0703020102020204" pitchFamily="34" charset="0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Planilha2!$B$3:$B$8</c:f>
              <c:strCache>
                <c:ptCount val="6"/>
                <c:pt idx="0">
                  <c:v>40 anos</c:v>
                </c:pt>
                <c:pt idx="1">
                  <c:v>35 anos</c:v>
                </c:pt>
                <c:pt idx="2">
                  <c:v>30 anos</c:v>
                </c:pt>
                <c:pt idx="3">
                  <c:v>25 anos</c:v>
                </c:pt>
                <c:pt idx="4">
                  <c:v>20 anos</c:v>
                </c:pt>
                <c:pt idx="5">
                  <c:v>Sem restrições</c:v>
                </c:pt>
              </c:strCache>
            </c:strRef>
          </c:cat>
          <c:val>
            <c:numRef>
              <c:f>Planilha2!$C$3:$C$8</c:f>
              <c:numCache>
                <c:formatCode>General</c:formatCode>
                <c:ptCount val="6"/>
                <c:pt idx="0">
                  <c:v>487</c:v>
                </c:pt>
                <c:pt idx="1">
                  <c:v>723</c:v>
                </c:pt>
                <c:pt idx="2">
                  <c:v>979</c:v>
                </c:pt>
                <c:pt idx="3">
                  <c:v>1293</c:v>
                </c:pt>
                <c:pt idx="4">
                  <c:v>1443</c:v>
                </c:pt>
                <c:pt idx="5">
                  <c:v>1751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BCC-4657-A174-7179EE44993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983002639"/>
        <c:axId val="982996399"/>
      </c:barChart>
      <c:lineChart>
        <c:grouping val="standard"/>
        <c:varyColors val="0"/>
        <c:ser>
          <c:idx val="1"/>
          <c:order val="1"/>
          <c:spPr>
            <a:ln w="28575" cap="rnd">
              <a:noFill/>
              <a:round/>
            </a:ln>
            <a:effectLst/>
          </c:spPr>
          <c:marker>
            <c:symbol val="none"/>
          </c:marker>
          <c:dLbls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Planilha2!$B$3:$B$8</c:f>
              <c:strCache>
                <c:ptCount val="6"/>
                <c:pt idx="0">
                  <c:v>40 anos</c:v>
                </c:pt>
                <c:pt idx="1">
                  <c:v>35 anos</c:v>
                </c:pt>
                <c:pt idx="2">
                  <c:v>30 anos</c:v>
                </c:pt>
                <c:pt idx="3">
                  <c:v>25 anos</c:v>
                </c:pt>
                <c:pt idx="4">
                  <c:v>20 anos</c:v>
                </c:pt>
                <c:pt idx="5">
                  <c:v>Sem restrições</c:v>
                </c:pt>
              </c:strCache>
            </c:strRef>
          </c:cat>
          <c:val>
            <c:numRef>
              <c:f>Planilha2!$D$3:$D$8</c:f>
              <c:numCache>
                <c:formatCode>0%</c:formatCode>
                <c:ptCount val="6"/>
                <c:pt idx="0">
                  <c:v>0.28000000000000003</c:v>
                </c:pt>
                <c:pt idx="1">
                  <c:v>0.41</c:v>
                </c:pt>
                <c:pt idx="2">
                  <c:v>0.56000000000000005</c:v>
                </c:pt>
                <c:pt idx="3">
                  <c:v>0.74</c:v>
                </c:pt>
                <c:pt idx="4">
                  <c:v>0.82</c:v>
                </c:pt>
                <c:pt idx="5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ABCC-4657-A174-7179EE44993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983007919"/>
        <c:axId val="983006479"/>
      </c:lineChart>
      <c:catAx>
        <c:axId val="983002639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2400" b="0" i="0" u="none" strike="noStrike" kern="1200" baseline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Franklin Gothic Demi" panose="020B0703020102020204" pitchFamily="34" charset="0"/>
                    <a:ea typeface="+mn-ea"/>
                    <a:cs typeface="+mn-cs"/>
                  </a:defRPr>
                </a:pPr>
                <a:r>
                  <a:rPr lang="pt-BR" sz="2400" b="0" i="0" u="none" strike="noStrike" kern="1200" baseline="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Franklin Gothic Demi" panose="020B0703020102020204" pitchFamily="34" charset="0"/>
                  </a:rPr>
                  <a:t>Limite de idade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2400" b="0" i="0" u="none" strike="noStrike" kern="1200" baseline="0">
                  <a:solidFill>
                    <a:prstClr val="black">
                      <a:lumMod val="65000"/>
                      <a:lumOff val="35000"/>
                    </a:prstClr>
                  </a:solidFill>
                  <a:latin typeface="Franklin Gothic Demi" panose="020B0703020102020204" pitchFamily="34" charset="0"/>
                  <a:ea typeface="+mn-ea"/>
                  <a:cs typeface="+mn-cs"/>
                </a:defRPr>
              </a:pPr>
              <a:endParaRPr lang="pt-BR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+mn-ea"/>
                <a:cs typeface="+mn-cs"/>
              </a:defRPr>
            </a:pPr>
            <a:endParaRPr lang="pt-BR"/>
          </a:p>
        </c:txPr>
        <c:crossAx val="982996399"/>
        <c:crosses val="autoZero"/>
        <c:auto val="1"/>
        <c:lblAlgn val="ctr"/>
        <c:lblOffset val="100"/>
        <c:noMultiLvlLbl val="0"/>
      </c:catAx>
      <c:valAx>
        <c:axId val="98299639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Franklin Gothic Demi" panose="020B0703020102020204" pitchFamily="34" charset="0"/>
                    <a:ea typeface="+mn-ea"/>
                    <a:cs typeface="+mn-cs"/>
                  </a:defRPr>
                </a:pPr>
                <a:r>
                  <a:rPr lang="pt-BR" dirty="0"/>
                  <a:t>Nº </a:t>
                </a:r>
                <a:r>
                  <a:rPr lang="pt-BR" sz="2400" b="0" i="0" u="none" strike="noStrike" kern="1200" baseline="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Franklin Gothic Demi" panose="020B0703020102020204" pitchFamily="34" charset="0"/>
                  </a:rPr>
                  <a:t>empresas</a:t>
                </a:r>
                <a:endParaRPr lang="pt-BR" dirty="0"/>
              </a:p>
            </c:rich>
          </c:tx>
          <c:layout>
            <c:manualLayout>
              <c:xMode val="edge"/>
              <c:yMode val="edge"/>
              <c:x val="1.5778270238511652E-2"/>
              <c:y val="0.34844118439775434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24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Franklin Gothic Demi" panose="020B0703020102020204" pitchFamily="34" charset="0"/>
                  <a:ea typeface="+mn-ea"/>
                  <a:cs typeface="+mn-cs"/>
                </a:defRPr>
              </a:pPr>
              <a:endParaRPr lang="pt-BR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983002639"/>
        <c:crosses val="autoZero"/>
        <c:crossBetween val="between"/>
      </c:valAx>
      <c:valAx>
        <c:axId val="983006479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Franklin Gothic Demi" panose="020B0703020102020204" pitchFamily="34" charset="0"/>
                    <a:ea typeface="+mn-ea"/>
                    <a:cs typeface="+mn-cs"/>
                  </a:defRPr>
                </a:pPr>
                <a:r>
                  <a:rPr lang="pt-BR" dirty="0"/>
                  <a:t>% </a:t>
                </a:r>
                <a:r>
                  <a:rPr lang="pt-BR" sz="2400" b="0" i="0" u="none" strike="noStrike" kern="1200" baseline="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Franklin Gothic Demi" panose="020B0703020102020204" pitchFamily="34" charset="0"/>
                  </a:rPr>
                  <a:t>empresas</a:t>
                </a:r>
                <a:endParaRPr lang="pt-BR" dirty="0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24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Franklin Gothic Demi" panose="020B0703020102020204" pitchFamily="34" charset="0"/>
                  <a:ea typeface="+mn-ea"/>
                  <a:cs typeface="+mn-cs"/>
                </a:defRPr>
              </a:pPr>
              <a:endParaRPr lang="pt-BR"/>
            </a:p>
          </c:txPr>
        </c:title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983007919"/>
        <c:crosses val="max"/>
        <c:crossBetween val="between"/>
      </c:valAx>
      <c:catAx>
        <c:axId val="983007919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983006479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tx>
            <c:strRef>
              <c:f>'Tipo veículo (2)'!$C$14</c:f>
              <c:strCache>
                <c:ptCount val="1"/>
                <c:pt idx="0">
                  <c:v>Quantidade</c:v>
                </c:pt>
              </c:strCache>
            </c:strRef>
          </c:tx>
          <c:dPt>
            <c:idx val="0"/>
            <c:bubble3D val="0"/>
            <c:spPr>
              <a:solidFill>
                <a:schemeClr val="accent6">
                  <a:tint val="54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0AB-43DE-88CE-7D31924E22AB}"/>
              </c:ext>
            </c:extLst>
          </c:dPt>
          <c:dPt>
            <c:idx val="1"/>
            <c:bubble3D val="0"/>
            <c:spPr>
              <a:solidFill>
                <a:schemeClr val="accent6">
                  <a:tint val="77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0AB-43DE-88CE-7D31924E22AB}"/>
              </c:ext>
            </c:extLst>
          </c:dPt>
          <c:dPt>
            <c:idx val="2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D0AB-43DE-88CE-7D31924E22AB}"/>
              </c:ext>
            </c:extLst>
          </c:dPt>
          <c:dPt>
            <c:idx val="3"/>
            <c:bubble3D val="0"/>
            <c:spPr>
              <a:solidFill>
                <a:schemeClr val="accent6">
                  <a:shade val="7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D0AB-43DE-88CE-7D31924E22AB}"/>
              </c:ext>
            </c:extLst>
          </c:dPt>
          <c:dPt>
            <c:idx val="4"/>
            <c:bubble3D val="0"/>
            <c:spPr>
              <a:solidFill>
                <a:schemeClr val="accent6">
                  <a:shade val="53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D0AB-43DE-88CE-7D31924E22AB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200" b="0" i="0" u="none" strike="noStrike" kern="1200" baseline="0">
                      <a:ln w="15875">
                        <a:noFill/>
                      </a:ln>
                      <a:solidFill>
                        <a:schemeClr val="tx1"/>
                      </a:solidFill>
                      <a:effectLst>
                        <a:outerShdw blurRad="50800" dist="38100" dir="2700000" algn="tl" rotWithShape="0">
                          <a:prstClr val="black">
                            <a:alpha val="40000"/>
                          </a:prstClr>
                        </a:outerShdw>
                      </a:effectLst>
                      <a:latin typeface="Franklin Gothic Demi" panose="020B0703020102020204" pitchFamily="34" charset="0"/>
                      <a:ea typeface="+mn-ea"/>
                      <a:cs typeface="+mn-cs"/>
                    </a:defRPr>
                  </a:pPr>
                  <a:endParaRPr lang="pt-BR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D0AB-43DE-88CE-7D31924E22AB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200" b="0" i="0" u="none" strike="noStrike" kern="1200" baseline="0">
                      <a:ln w="15875">
                        <a:noFill/>
                      </a:ln>
                      <a:solidFill>
                        <a:schemeClr val="tx1"/>
                      </a:solidFill>
                      <a:effectLst>
                        <a:outerShdw blurRad="50800" dist="38100" dir="2700000" algn="tl" rotWithShape="0">
                          <a:prstClr val="black">
                            <a:alpha val="40000"/>
                          </a:prstClr>
                        </a:outerShdw>
                      </a:effectLst>
                      <a:latin typeface="Franklin Gothic Demi" panose="020B0703020102020204" pitchFamily="34" charset="0"/>
                      <a:ea typeface="+mn-ea"/>
                      <a:cs typeface="+mn-cs"/>
                    </a:defRPr>
                  </a:pPr>
                  <a:endParaRPr lang="pt-BR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D0AB-43DE-88CE-7D31924E22A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ln w="15875">
                      <a:noFill/>
                    </a:ln>
                    <a:solidFill>
                      <a:schemeClr val="tx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Franklin Gothic Demi" panose="020B0703020102020204" pitchFamily="34" charset="0"/>
                    <a:ea typeface="+mn-ea"/>
                    <a:cs typeface="+mn-cs"/>
                  </a:defRPr>
                </a:pPr>
                <a:endParaRPr lang="pt-BR"/>
              </a:p>
            </c:txPr>
            <c:dLblPos val="bestFit"/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'Tipo veículo (2)'!$B$15:$B$19</c:f>
              <c:strCache>
                <c:ptCount val="5"/>
                <c:pt idx="0">
                  <c:v>SR</c:v>
                </c:pt>
                <c:pt idx="1">
                  <c:v>CT</c:v>
                </c:pt>
                <c:pt idx="2">
                  <c:v>CS</c:v>
                </c:pt>
                <c:pt idx="3">
                  <c:v>RE</c:v>
                </c:pt>
                <c:pt idx="4">
                  <c:v>VAO</c:v>
                </c:pt>
              </c:strCache>
            </c:strRef>
          </c:cat>
          <c:val>
            <c:numRef>
              <c:f>'Tipo veículo (2)'!$C$15:$C$19</c:f>
              <c:numCache>
                <c:formatCode>#,##0</c:formatCode>
                <c:ptCount val="5"/>
                <c:pt idx="0">
                  <c:v>6056</c:v>
                </c:pt>
                <c:pt idx="1">
                  <c:v>5267</c:v>
                </c:pt>
                <c:pt idx="2" formatCode="General">
                  <c:v>573</c:v>
                </c:pt>
                <c:pt idx="3" formatCode="General">
                  <c:v>188</c:v>
                </c:pt>
                <c:pt idx="4" formatCode="General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D0AB-43DE-88CE-7D31924E22AB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n w="15875">
            <a:noFill/>
          </a:ln>
          <a:solidFill>
            <a:schemeClr val="tx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a:defRPr>
      </a:pPr>
      <a:endParaRPr lang="pt-BR"/>
    </a:p>
  </c:txPr>
  <c:externalData r:id="rId4">
    <c:autoUpdate val="0"/>
  </c:externalData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'Tipo veículo (2)'!$M$4</c:f>
              <c:strCache>
                <c:ptCount val="1"/>
                <c:pt idx="0">
                  <c:v>Quantidade</c:v>
                </c:pt>
              </c:strCache>
            </c:strRef>
          </c:tx>
          <c:dPt>
            <c:idx val="0"/>
            <c:bubble3D val="0"/>
            <c:spPr>
              <a:solidFill>
                <a:schemeClr val="accent4">
                  <a:tint val="54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0AB-43DE-88CE-7D31924E22AB}"/>
              </c:ext>
            </c:extLst>
          </c:dPt>
          <c:dPt>
            <c:idx val="1"/>
            <c:bubble3D val="0"/>
            <c:spPr>
              <a:solidFill>
                <a:schemeClr val="accent4">
                  <a:tint val="77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0AB-43DE-88CE-7D31924E22AB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D0AB-43DE-88CE-7D31924E22AB}"/>
              </c:ext>
            </c:extLst>
          </c:dPt>
          <c:dPt>
            <c:idx val="3"/>
            <c:bubble3D val="0"/>
            <c:spPr>
              <a:solidFill>
                <a:schemeClr val="accent4">
                  <a:shade val="7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D0AB-43DE-88CE-7D31924E22AB}"/>
              </c:ext>
            </c:extLst>
          </c:dPt>
          <c:dPt>
            <c:idx val="4"/>
            <c:bubble3D val="0"/>
            <c:spPr>
              <a:solidFill>
                <a:schemeClr val="accent4">
                  <a:shade val="53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D0AB-43DE-88CE-7D31924E22AB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200" b="0" i="0" u="none" strike="noStrike" kern="1200" baseline="0">
                      <a:ln w="15875">
                        <a:noFill/>
                      </a:ln>
                      <a:solidFill>
                        <a:schemeClr val="tx1"/>
                      </a:solidFill>
                      <a:effectLst>
                        <a:outerShdw blurRad="50800" dist="38100" dir="2700000" algn="tl" rotWithShape="0">
                          <a:prstClr val="black">
                            <a:alpha val="40000"/>
                          </a:prstClr>
                        </a:outerShdw>
                      </a:effectLst>
                      <a:latin typeface="Franklin Gothic Demi" panose="020B0703020102020204" pitchFamily="34" charset="0"/>
                      <a:ea typeface="+mn-ea"/>
                      <a:cs typeface="+mn-cs"/>
                    </a:defRPr>
                  </a:pPr>
                  <a:endParaRPr lang="pt-BR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04370285432544"/>
                      <c:h val="0.2169117647058823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D0AB-43DE-88CE-7D31924E22AB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200" b="0" i="0" u="none" strike="noStrike" kern="1200" baseline="0">
                      <a:ln w="15875">
                        <a:noFill/>
                      </a:ln>
                      <a:solidFill>
                        <a:schemeClr val="tx1"/>
                      </a:solidFill>
                      <a:effectLst>
                        <a:outerShdw blurRad="50800" dist="38100" dir="2700000" algn="tl" rotWithShape="0">
                          <a:prstClr val="black">
                            <a:alpha val="40000"/>
                          </a:prstClr>
                        </a:outerShdw>
                      </a:effectLst>
                      <a:latin typeface="Franklin Gothic Demi" panose="020B0703020102020204" pitchFamily="34" charset="0"/>
                      <a:ea typeface="+mn-ea"/>
                      <a:cs typeface="+mn-cs"/>
                    </a:defRPr>
                  </a:pPr>
                  <a:endParaRPr lang="pt-BR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D0AB-43DE-88CE-7D31924E22A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ln w="15875">
                      <a:noFill/>
                    </a:ln>
                    <a:solidFill>
                      <a:schemeClr val="tx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Franklin Gothic Demi" panose="020B0703020102020204" pitchFamily="34" charset="0"/>
                    <a:ea typeface="+mn-ea"/>
                    <a:cs typeface="+mn-cs"/>
                  </a:defRPr>
                </a:pPr>
                <a:endParaRPr lang="pt-BR"/>
              </a:p>
            </c:txPr>
            <c:dLblPos val="bestFit"/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'Tipo veículo (2)'!$L$5:$L$9</c:f>
              <c:strCache>
                <c:ptCount val="5"/>
                <c:pt idx="0">
                  <c:v>CT</c:v>
                </c:pt>
                <c:pt idx="1">
                  <c:v>SR</c:v>
                </c:pt>
                <c:pt idx="2">
                  <c:v>CS</c:v>
                </c:pt>
                <c:pt idx="3">
                  <c:v>RE</c:v>
                </c:pt>
                <c:pt idx="4">
                  <c:v>VAO</c:v>
                </c:pt>
              </c:strCache>
            </c:strRef>
          </c:cat>
          <c:val>
            <c:numRef>
              <c:f>'Tipo veículo (2)'!$M$5:$M$9</c:f>
              <c:numCache>
                <c:formatCode>#,##0</c:formatCode>
                <c:ptCount val="5"/>
                <c:pt idx="0">
                  <c:v>10820</c:v>
                </c:pt>
                <c:pt idx="1">
                  <c:v>9881</c:v>
                </c:pt>
                <c:pt idx="2">
                  <c:v>1379</c:v>
                </c:pt>
                <c:pt idx="3" formatCode="General">
                  <c:v>616</c:v>
                </c:pt>
                <c:pt idx="4" formatCode="General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D0AB-43DE-88CE-7D31924E22AB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n w="15875">
            <a:noFill/>
          </a:ln>
          <a:solidFill>
            <a:schemeClr val="tx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a:defRPr>
      </a:pPr>
      <a:endParaRPr lang="pt-BR"/>
    </a:p>
  </c:txPr>
  <c:externalData r:id="rId3">
    <c:autoUpdate val="0"/>
  </c:externalData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tx>
            <c:strRef>
              <c:f>'Tipo veículo (2)'!$C$23</c:f>
              <c:strCache>
                <c:ptCount val="1"/>
                <c:pt idx="0">
                  <c:v>Quantidade</c:v>
                </c:pt>
              </c:strCache>
            </c:strRef>
          </c:tx>
          <c:dPt>
            <c:idx val="0"/>
            <c:bubble3D val="0"/>
            <c:spPr>
              <a:solidFill>
                <a:schemeClr val="accent6">
                  <a:tint val="54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0AB-43DE-88CE-7D31924E22AB}"/>
              </c:ext>
            </c:extLst>
          </c:dPt>
          <c:dPt>
            <c:idx val="1"/>
            <c:bubble3D val="0"/>
            <c:spPr>
              <a:solidFill>
                <a:schemeClr val="accent6">
                  <a:tint val="77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0AB-43DE-88CE-7D31924E22AB}"/>
              </c:ext>
            </c:extLst>
          </c:dPt>
          <c:dPt>
            <c:idx val="2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D0AB-43DE-88CE-7D31924E22AB}"/>
              </c:ext>
            </c:extLst>
          </c:dPt>
          <c:dPt>
            <c:idx val="3"/>
            <c:bubble3D val="0"/>
            <c:spPr>
              <a:solidFill>
                <a:schemeClr val="accent6">
                  <a:shade val="7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D0AB-43DE-88CE-7D31924E22AB}"/>
              </c:ext>
            </c:extLst>
          </c:dPt>
          <c:dPt>
            <c:idx val="4"/>
            <c:bubble3D val="0"/>
            <c:spPr>
              <a:solidFill>
                <a:schemeClr val="accent6">
                  <a:shade val="53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D0AB-43DE-88CE-7D31924E22AB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200" b="0" i="0" u="none" strike="noStrike" kern="1200" baseline="0">
                      <a:ln w="15875">
                        <a:noFill/>
                      </a:ln>
                      <a:solidFill>
                        <a:schemeClr val="tx1"/>
                      </a:solidFill>
                      <a:effectLst>
                        <a:outerShdw blurRad="50800" dist="38100" dir="2700000" algn="tl" rotWithShape="0">
                          <a:prstClr val="black">
                            <a:alpha val="40000"/>
                          </a:prstClr>
                        </a:outerShdw>
                      </a:effectLst>
                      <a:latin typeface="Franklin Gothic Demi" panose="020B0703020102020204" pitchFamily="34" charset="0"/>
                      <a:ea typeface="+mn-ea"/>
                      <a:cs typeface="+mn-cs"/>
                    </a:defRPr>
                  </a:pPr>
                  <a:endParaRPr lang="pt-BR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D0AB-43DE-88CE-7D31924E22AB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200" b="0" i="0" u="none" strike="noStrike" kern="1200" baseline="0">
                      <a:ln w="15875">
                        <a:noFill/>
                      </a:ln>
                      <a:solidFill>
                        <a:schemeClr val="tx1"/>
                      </a:solidFill>
                      <a:effectLst>
                        <a:outerShdw blurRad="50800" dist="38100" dir="2700000" algn="tl" rotWithShape="0">
                          <a:prstClr val="black">
                            <a:alpha val="40000"/>
                          </a:prstClr>
                        </a:outerShdw>
                      </a:effectLst>
                      <a:latin typeface="Franklin Gothic Demi" panose="020B0703020102020204" pitchFamily="34" charset="0"/>
                      <a:ea typeface="+mn-ea"/>
                      <a:cs typeface="+mn-cs"/>
                    </a:defRPr>
                  </a:pPr>
                  <a:endParaRPr lang="pt-BR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D0AB-43DE-88CE-7D31924E22A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ln w="15875">
                      <a:noFill/>
                    </a:ln>
                    <a:solidFill>
                      <a:schemeClr val="tx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Franklin Gothic Demi" panose="020B0703020102020204" pitchFamily="34" charset="0"/>
                    <a:ea typeface="+mn-ea"/>
                    <a:cs typeface="+mn-cs"/>
                  </a:defRPr>
                </a:pPr>
                <a:endParaRPr lang="pt-BR"/>
              </a:p>
            </c:txPr>
            <c:dLblPos val="bestFit"/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'Tipo veículo (2)'!$B$24:$B$28</c:f>
              <c:strCache>
                <c:ptCount val="5"/>
                <c:pt idx="0">
                  <c:v>CT</c:v>
                </c:pt>
                <c:pt idx="1">
                  <c:v>SR</c:v>
                </c:pt>
                <c:pt idx="2">
                  <c:v>CS</c:v>
                </c:pt>
                <c:pt idx="3">
                  <c:v>RE</c:v>
                </c:pt>
                <c:pt idx="4">
                  <c:v>VAO</c:v>
                </c:pt>
              </c:strCache>
            </c:strRef>
          </c:cat>
          <c:val>
            <c:numRef>
              <c:f>'Tipo veículo (2)'!$C$24:$C$28</c:f>
              <c:numCache>
                <c:formatCode>#,##0</c:formatCode>
                <c:ptCount val="5"/>
                <c:pt idx="0">
                  <c:v>3633</c:v>
                </c:pt>
                <c:pt idx="1">
                  <c:v>3580</c:v>
                </c:pt>
                <c:pt idx="2" formatCode="General">
                  <c:v>505</c:v>
                </c:pt>
                <c:pt idx="3" formatCode="General">
                  <c:v>163</c:v>
                </c:pt>
                <c:pt idx="4" formatCode="General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D0AB-43DE-88CE-7D31924E22AB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n w="15875">
            <a:noFill/>
          </a:ln>
          <a:solidFill>
            <a:schemeClr val="tx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a:defRPr>
      </a:pPr>
      <a:endParaRPr lang="pt-BR"/>
    </a:p>
  </c:txPr>
  <c:externalData r:id="rId4">
    <c:autoUpdate val="0"/>
  </c:externalData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tx>
            <c:strRef>
              <c:f>'Tipo veículo (2)'!$C$32</c:f>
              <c:strCache>
                <c:ptCount val="1"/>
                <c:pt idx="0">
                  <c:v>Quantidade</c:v>
                </c:pt>
              </c:strCache>
            </c:strRef>
          </c:tx>
          <c:dPt>
            <c:idx val="0"/>
            <c:bubble3D val="0"/>
            <c:spPr>
              <a:solidFill>
                <a:schemeClr val="accent6">
                  <a:tint val="54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0AB-43DE-88CE-7D31924E22AB}"/>
              </c:ext>
            </c:extLst>
          </c:dPt>
          <c:dPt>
            <c:idx val="1"/>
            <c:bubble3D val="0"/>
            <c:spPr>
              <a:solidFill>
                <a:schemeClr val="accent6">
                  <a:tint val="77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0AB-43DE-88CE-7D31924E22AB}"/>
              </c:ext>
            </c:extLst>
          </c:dPt>
          <c:dPt>
            <c:idx val="2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D0AB-43DE-88CE-7D31924E22AB}"/>
              </c:ext>
            </c:extLst>
          </c:dPt>
          <c:dPt>
            <c:idx val="3"/>
            <c:bubble3D val="0"/>
            <c:spPr>
              <a:solidFill>
                <a:schemeClr val="accent6">
                  <a:shade val="7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D0AB-43DE-88CE-7D31924E22AB}"/>
              </c:ext>
            </c:extLst>
          </c:dPt>
          <c:dPt>
            <c:idx val="4"/>
            <c:bubble3D val="0"/>
            <c:spPr>
              <a:solidFill>
                <a:schemeClr val="accent6">
                  <a:shade val="53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D0AB-43DE-88CE-7D31924E22AB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200" b="0" i="0" u="none" strike="noStrike" kern="1200" baseline="0">
                      <a:ln w="15875">
                        <a:noFill/>
                      </a:ln>
                      <a:solidFill>
                        <a:schemeClr val="tx1"/>
                      </a:solidFill>
                      <a:effectLst>
                        <a:outerShdw blurRad="50800" dist="38100" dir="2700000" algn="tl" rotWithShape="0">
                          <a:prstClr val="black">
                            <a:alpha val="40000"/>
                          </a:prstClr>
                        </a:outerShdw>
                      </a:effectLst>
                      <a:latin typeface="Franklin Gothic Demi" panose="020B0703020102020204" pitchFamily="34" charset="0"/>
                      <a:ea typeface="+mn-ea"/>
                      <a:cs typeface="+mn-cs"/>
                    </a:defRPr>
                  </a:pPr>
                  <a:endParaRPr lang="pt-BR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517544800059375"/>
                      <c:h val="0.2147803230199641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D0AB-43DE-88CE-7D31924E22AB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200" b="0" i="0" u="none" strike="noStrike" kern="1200" baseline="0">
                      <a:ln w="15875">
                        <a:noFill/>
                      </a:ln>
                      <a:solidFill>
                        <a:schemeClr val="tx1"/>
                      </a:solidFill>
                      <a:effectLst>
                        <a:outerShdw blurRad="50800" dist="38100" dir="2700000" algn="tl" rotWithShape="0">
                          <a:prstClr val="black">
                            <a:alpha val="40000"/>
                          </a:prstClr>
                        </a:outerShdw>
                      </a:effectLst>
                      <a:latin typeface="Franklin Gothic Demi" panose="020B0703020102020204" pitchFamily="34" charset="0"/>
                      <a:ea typeface="+mn-ea"/>
                      <a:cs typeface="+mn-cs"/>
                    </a:defRPr>
                  </a:pPr>
                  <a:endParaRPr lang="pt-BR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D0AB-43DE-88CE-7D31924E22A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ln w="15875">
                      <a:noFill/>
                    </a:ln>
                    <a:solidFill>
                      <a:schemeClr val="tx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Franklin Gothic Demi" panose="020B0703020102020204" pitchFamily="34" charset="0"/>
                    <a:ea typeface="+mn-ea"/>
                    <a:cs typeface="+mn-cs"/>
                  </a:defRPr>
                </a:pPr>
                <a:endParaRPr lang="pt-BR"/>
              </a:p>
            </c:txPr>
            <c:dLblPos val="bestFit"/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'Tipo veículo (2)'!$B$33:$B$37</c:f>
              <c:strCache>
                <c:ptCount val="5"/>
                <c:pt idx="0">
                  <c:v>CT</c:v>
                </c:pt>
                <c:pt idx="1">
                  <c:v>SR</c:v>
                </c:pt>
                <c:pt idx="2">
                  <c:v>CS</c:v>
                </c:pt>
                <c:pt idx="3">
                  <c:v>RE</c:v>
                </c:pt>
                <c:pt idx="4">
                  <c:v>VAO</c:v>
                </c:pt>
              </c:strCache>
            </c:strRef>
          </c:cat>
          <c:val>
            <c:numRef>
              <c:f>'Tipo veículo (2)'!$C$33:$C$37</c:f>
              <c:numCache>
                <c:formatCode>#,##0</c:formatCode>
                <c:ptCount val="5"/>
                <c:pt idx="0">
                  <c:v>2134</c:v>
                </c:pt>
                <c:pt idx="1">
                  <c:v>1857</c:v>
                </c:pt>
                <c:pt idx="2" formatCode="General">
                  <c:v>454</c:v>
                </c:pt>
                <c:pt idx="3" formatCode="General">
                  <c:v>142</c:v>
                </c:pt>
                <c:pt idx="4" formatCode="General">
                  <c:v>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D0AB-43DE-88CE-7D31924E22AB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n w="15875">
            <a:noFill/>
          </a:ln>
          <a:solidFill>
            <a:schemeClr val="tx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a:defRPr>
      </a:pPr>
      <a:endParaRPr lang="pt-BR"/>
    </a:p>
  </c:txPr>
  <c:externalData r:id="rId4">
    <c:autoUpdate val="0"/>
  </c:externalData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tx>
            <c:strRef>
              <c:f>'Tipo veículo (2)'!$C$41</c:f>
              <c:strCache>
                <c:ptCount val="1"/>
                <c:pt idx="0">
                  <c:v>Quantidade</c:v>
                </c:pt>
              </c:strCache>
            </c:strRef>
          </c:tx>
          <c:dPt>
            <c:idx val="0"/>
            <c:bubble3D val="0"/>
            <c:spPr>
              <a:solidFill>
                <a:schemeClr val="accent6">
                  <a:tint val="54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0AB-43DE-88CE-7D31924E22AB}"/>
              </c:ext>
            </c:extLst>
          </c:dPt>
          <c:dPt>
            <c:idx val="1"/>
            <c:bubble3D val="0"/>
            <c:spPr>
              <a:solidFill>
                <a:schemeClr val="accent6">
                  <a:tint val="77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0AB-43DE-88CE-7D31924E22AB}"/>
              </c:ext>
            </c:extLst>
          </c:dPt>
          <c:dPt>
            <c:idx val="2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D0AB-43DE-88CE-7D31924E22AB}"/>
              </c:ext>
            </c:extLst>
          </c:dPt>
          <c:dPt>
            <c:idx val="3"/>
            <c:bubble3D val="0"/>
            <c:spPr>
              <a:solidFill>
                <a:schemeClr val="accent6">
                  <a:shade val="7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D0AB-43DE-88CE-7D31924E22AB}"/>
              </c:ext>
            </c:extLst>
          </c:dPt>
          <c:dPt>
            <c:idx val="4"/>
            <c:bubble3D val="0"/>
            <c:spPr>
              <a:solidFill>
                <a:schemeClr val="accent6">
                  <a:shade val="53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D0AB-43DE-88CE-7D31924E22AB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200" b="0" i="0" u="none" strike="noStrike" kern="1200" baseline="0">
                      <a:ln w="15875">
                        <a:noFill/>
                      </a:ln>
                      <a:solidFill>
                        <a:schemeClr val="tx1"/>
                      </a:solidFill>
                      <a:effectLst>
                        <a:outerShdw blurRad="50800" dist="38100" dir="2700000" algn="tl" rotWithShape="0">
                          <a:prstClr val="black">
                            <a:alpha val="40000"/>
                          </a:prstClr>
                        </a:outerShdw>
                      </a:effectLst>
                      <a:latin typeface="Franklin Gothic Demi" panose="020B0703020102020204" pitchFamily="34" charset="0"/>
                      <a:ea typeface="+mn-ea"/>
                      <a:cs typeface="+mn-cs"/>
                    </a:defRPr>
                  </a:pPr>
                  <a:endParaRPr lang="pt-BR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D0AB-43DE-88CE-7D31924E22AB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200" b="0" i="0" u="none" strike="noStrike" kern="1200" baseline="0">
                      <a:ln w="15875">
                        <a:noFill/>
                      </a:ln>
                      <a:solidFill>
                        <a:schemeClr val="tx1"/>
                      </a:solidFill>
                      <a:effectLst>
                        <a:outerShdw blurRad="50800" dist="38100" dir="2700000" algn="tl" rotWithShape="0">
                          <a:prstClr val="black">
                            <a:alpha val="40000"/>
                          </a:prstClr>
                        </a:outerShdw>
                      </a:effectLst>
                      <a:latin typeface="Franklin Gothic Demi" panose="020B0703020102020204" pitchFamily="34" charset="0"/>
                      <a:ea typeface="+mn-ea"/>
                      <a:cs typeface="+mn-cs"/>
                    </a:defRPr>
                  </a:pPr>
                  <a:endParaRPr lang="pt-BR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D0AB-43DE-88CE-7D31924E22A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ln w="15875">
                      <a:noFill/>
                    </a:ln>
                    <a:solidFill>
                      <a:schemeClr val="tx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Franklin Gothic Demi" panose="020B0703020102020204" pitchFamily="34" charset="0"/>
                    <a:ea typeface="+mn-ea"/>
                    <a:cs typeface="+mn-cs"/>
                  </a:defRPr>
                </a:pPr>
                <a:endParaRPr lang="pt-BR"/>
              </a:p>
            </c:txPr>
            <c:dLblPos val="bestFit"/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'Tipo veículo (2)'!$B$42:$B$46</c:f>
              <c:strCache>
                <c:ptCount val="5"/>
                <c:pt idx="0">
                  <c:v>CT</c:v>
                </c:pt>
                <c:pt idx="1">
                  <c:v>SR</c:v>
                </c:pt>
                <c:pt idx="2">
                  <c:v>CS</c:v>
                </c:pt>
                <c:pt idx="3">
                  <c:v>RE</c:v>
                </c:pt>
                <c:pt idx="4">
                  <c:v>VAO</c:v>
                </c:pt>
              </c:strCache>
            </c:strRef>
          </c:cat>
          <c:val>
            <c:numRef>
              <c:f>'Tipo veículo (2)'!$C$42:$C$46</c:f>
              <c:numCache>
                <c:formatCode>General</c:formatCode>
                <c:ptCount val="5"/>
                <c:pt idx="0" formatCode="#,##0">
                  <c:v>1152</c:v>
                </c:pt>
                <c:pt idx="1">
                  <c:v>753</c:v>
                </c:pt>
                <c:pt idx="2">
                  <c:v>371</c:v>
                </c:pt>
                <c:pt idx="3">
                  <c:v>91</c:v>
                </c:pt>
                <c:pt idx="4">
                  <c:v>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D0AB-43DE-88CE-7D31924E22AB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n w="15875">
            <a:noFill/>
          </a:ln>
          <a:solidFill>
            <a:schemeClr val="tx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a:defRPr>
      </a:pPr>
      <a:endParaRPr lang="pt-BR"/>
    </a:p>
  </c:txPr>
  <c:externalData r:id="rId4">
    <c:autoUpdate val="0"/>
  </c:externalData>
</c:chartSpace>
</file>

<file path=ppt/charts/chart3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'Tipo veículo (2)'!$M$14</c:f>
              <c:strCache>
                <c:ptCount val="1"/>
                <c:pt idx="0">
                  <c:v>Quantidade</c:v>
                </c:pt>
              </c:strCache>
            </c:strRef>
          </c:tx>
          <c:dPt>
            <c:idx val="0"/>
            <c:bubble3D val="0"/>
            <c:spPr>
              <a:solidFill>
                <a:schemeClr val="accent4">
                  <a:tint val="54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0AB-43DE-88CE-7D31924E22AB}"/>
              </c:ext>
            </c:extLst>
          </c:dPt>
          <c:dPt>
            <c:idx val="1"/>
            <c:bubble3D val="0"/>
            <c:spPr>
              <a:solidFill>
                <a:schemeClr val="accent4">
                  <a:tint val="77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0AB-43DE-88CE-7D31924E22AB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D0AB-43DE-88CE-7D31924E22AB}"/>
              </c:ext>
            </c:extLst>
          </c:dPt>
          <c:dPt>
            <c:idx val="3"/>
            <c:bubble3D val="0"/>
            <c:spPr>
              <a:solidFill>
                <a:schemeClr val="accent4">
                  <a:shade val="7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D0AB-43DE-88CE-7D31924E22AB}"/>
              </c:ext>
            </c:extLst>
          </c:dPt>
          <c:dPt>
            <c:idx val="4"/>
            <c:bubble3D val="0"/>
            <c:spPr>
              <a:solidFill>
                <a:schemeClr val="accent4">
                  <a:shade val="53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D0AB-43DE-88CE-7D31924E22AB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200" b="0" i="0" u="none" strike="noStrike" kern="1200" baseline="0">
                      <a:ln w="15875">
                        <a:noFill/>
                      </a:ln>
                      <a:solidFill>
                        <a:schemeClr val="tx1"/>
                      </a:solidFill>
                      <a:effectLst>
                        <a:outerShdw blurRad="50800" dist="38100" dir="2700000" algn="tl" rotWithShape="0">
                          <a:prstClr val="black">
                            <a:alpha val="40000"/>
                          </a:prstClr>
                        </a:outerShdw>
                      </a:effectLst>
                      <a:latin typeface="Franklin Gothic Demi" panose="020B0703020102020204" pitchFamily="34" charset="0"/>
                      <a:ea typeface="+mn-ea"/>
                      <a:cs typeface="+mn-cs"/>
                    </a:defRPr>
                  </a:pPr>
                  <a:endParaRPr lang="pt-BR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D0AB-43DE-88CE-7D31924E22AB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200" b="0" i="0" u="none" strike="noStrike" kern="1200" baseline="0">
                      <a:ln w="15875">
                        <a:noFill/>
                      </a:ln>
                      <a:solidFill>
                        <a:schemeClr val="tx1"/>
                      </a:solidFill>
                      <a:effectLst>
                        <a:outerShdw blurRad="50800" dist="38100" dir="2700000" algn="tl" rotWithShape="0">
                          <a:prstClr val="black">
                            <a:alpha val="40000"/>
                          </a:prstClr>
                        </a:outerShdw>
                      </a:effectLst>
                      <a:latin typeface="Franklin Gothic Demi" panose="020B0703020102020204" pitchFamily="34" charset="0"/>
                      <a:ea typeface="+mn-ea"/>
                      <a:cs typeface="+mn-cs"/>
                    </a:defRPr>
                  </a:pPr>
                  <a:endParaRPr lang="pt-BR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D0AB-43DE-88CE-7D31924E22A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ln w="15875">
                      <a:noFill/>
                    </a:ln>
                    <a:solidFill>
                      <a:schemeClr val="tx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Franklin Gothic Demi" panose="020B0703020102020204" pitchFamily="34" charset="0"/>
                    <a:ea typeface="+mn-ea"/>
                    <a:cs typeface="+mn-cs"/>
                  </a:defRPr>
                </a:pPr>
                <a:endParaRPr lang="pt-BR"/>
              </a:p>
            </c:txPr>
            <c:dLblPos val="bestFit"/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'Tipo veículo (2)'!$L$15:$L$19</c:f>
              <c:strCache>
                <c:ptCount val="5"/>
                <c:pt idx="0">
                  <c:v>SR</c:v>
                </c:pt>
                <c:pt idx="1">
                  <c:v>CT</c:v>
                </c:pt>
                <c:pt idx="2">
                  <c:v>CS</c:v>
                </c:pt>
                <c:pt idx="3">
                  <c:v>RE</c:v>
                </c:pt>
                <c:pt idx="4">
                  <c:v>VAO</c:v>
                </c:pt>
              </c:strCache>
            </c:strRef>
          </c:cat>
          <c:val>
            <c:numRef>
              <c:f>'Tipo veículo (2)'!$M$15:$M$19</c:f>
              <c:numCache>
                <c:formatCode>#,##0</c:formatCode>
                <c:ptCount val="5"/>
                <c:pt idx="0">
                  <c:v>7105</c:v>
                </c:pt>
                <c:pt idx="1">
                  <c:v>6983</c:v>
                </c:pt>
                <c:pt idx="2">
                  <c:v>1140</c:v>
                </c:pt>
                <c:pt idx="3" formatCode="General">
                  <c:v>446</c:v>
                </c:pt>
                <c:pt idx="4" formatCode="General">
                  <c:v>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D0AB-43DE-88CE-7D31924E22AB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n w="15875">
            <a:noFill/>
          </a:ln>
          <a:solidFill>
            <a:schemeClr val="tx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a:defRPr>
      </a:pPr>
      <a:endParaRPr lang="pt-BR"/>
    </a:p>
  </c:txPr>
  <c:externalData r:id="rId3">
    <c:autoUpdate val="0"/>
  </c:externalData>
</c:chartSpace>
</file>

<file path=ppt/charts/chart3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'Tipo veículo (2)'!$M$23</c:f>
              <c:strCache>
                <c:ptCount val="1"/>
                <c:pt idx="0">
                  <c:v>Quantidade</c:v>
                </c:pt>
              </c:strCache>
            </c:strRef>
          </c:tx>
          <c:dPt>
            <c:idx val="0"/>
            <c:bubble3D val="0"/>
            <c:spPr>
              <a:solidFill>
                <a:schemeClr val="accent4">
                  <a:tint val="54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0AB-43DE-88CE-7D31924E22AB}"/>
              </c:ext>
            </c:extLst>
          </c:dPt>
          <c:dPt>
            <c:idx val="1"/>
            <c:bubble3D val="0"/>
            <c:spPr>
              <a:solidFill>
                <a:schemeClr val="accent4">
                  <a:tint val="77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0AB-43DE-88CE-7D31924E22AB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D0AB-43DE-88CE-7D31924E22AB}"/>
              </c:ext>
            </c:extLst>
          </c:dPt>
          <c:dPt>
            <c:idx val="3"/>
            <c:bubble3D val="0"/>
            <c:spPr>
              <a:solidFill>
                <a:schemeClr val="accent4">
                  <a:shade val="7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D0AB-43DE-88CE-7D31924E22AB}"/>
              </c:ext>
            </c:extLst>
          </c:dPt>
          <c:dPt>
            <c:idx val="4"/>
            <c:bubble3D val="0"/>
            <c:spPr>
              <a:solidFill>
                <a:schemeClr val="accent4">
                  <a:shade val="53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D0AB-43DE-88CE-7D31924E22AB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200" b="0" i="0" u="none" strike="noStrike" kern="1200" baseline="0">
                      <a:ln w="15875">
                        <a:noFill/>
                      </a:ln>
                      <a:solidFill>
                        <a:schemeClr val="tx1"/>
                      </a:solidFill>
                      <a:effectLst>
                        <a:outerShdw blurRad="50800" dist="38100" dir="2700000" algn="tl" rotWithShape="0">
                          <a:prstClr val="black">
                            <a:alpha val="40000"/>
                          </a:prstClr>
                        </a:outerShdw>
                      </a:effectLst>
                      <a:latin typeface="Franklin Gothic Demi" panose="020B0703020102020204" pitchFamily="34" charset="0"/>
                      <a:ea typeface="+mn-ea"/>
                      <a:cs typeface="+mn-cs"/>
                    </a:defRPr>
                  </a:pPr>
                  <a:endParaRPr lang="pt-BR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D0AB-43DE-88CE-7D31924E22AB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200" b="0" i="0" u="none" strike="noStrike" kern="1200" baseline="0">
                      <a:ln w="15875">
                        <a:noFill/>
                      </a:ln>
                      <a:solidFill>
                        <a:schemeClr val="tx1"/>
                      </a:solidFill>
                      <a:effectLst>
                        <a:outerShdw blurRad="50800" dist="38100" dir="2700000" algn="tl" rotWithShape="0">
                          <a:prstClr val="black">
                            <a:alpha val="40000"/>
                          </a:prstClr>
                        </a:outerShdw>
                      </a:effectLst>
                      <a:latin typeface="Franklin Gothic Demi" panose="020B0703020102020204" pitchFamily="34" charset="0"/>
                      <a:ea typeface="+mn-ea"/>
                      <a:cs typeface="+mn-cs"/>
                    </a:defRPr>
                  </a:pPr>
                  <a:endParaRPr lang="pt-BR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D0AB-43DE-88CE-7D31924E22A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ln w="15875">
                      <a:noFill/>
                    </a:ln>
                    <a:solidFill>
                      <a:schemeClr val="tx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Franklin Gothic Demi" panose="020B0703020102020204" pitchFamily="34" charset="0"/>
                    <a:ea typeface="+mn-ea"/>
                    <a:cs typeface="+mn-cs"/>
                  </a:defRPr>
                </a:pPr>
                <a:endParaRPr lang="pt-BR"/>
              </a:p>
            </c:txPr>
            <c:dLblPos val="bestFit"/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'Tipo veículo (2)'!$L$24:$L$28</c:f>
              <c:strCache>
                <c:ptCount val="5"/>
                <c:pt idx="0">
                  <c:v>SR</c:v>
                </c:pt>
                <c:pt idx="1">
                  <c:v>CT</c:v>
                </c:pt>
                <c:pt idx="2">
                  <c:v>CS</c:v>
                </c:pt>
                <c:pt idx="3">
                  <c:v>RE</c:v>
                </c:pt>
                <c:pt idx="4">
                  <c:v>VAO</c:v>
                </c:pt>
              </c:strCache>
            </c:strRef>
          </c:cat>
          <c:val>
            <c:numRef>
              <c:f>'Tipo veículo (2)'!$M$24:$M$28</c:f>
              <c:numCache>
                <c:formatCode>#,##0</c:formatCode>
                <c:ptCount val="5"/>
                <c:pt idx="0">
                  <c:v>3926</c:v>
                </c:pt>
                <c:pt idx="1">
                  <c:v>2743</c:v>
                </c:pt>
                <c:pt idx="2" formatCode="General">
                  <c:v>660</c:v>
                </c:pt>
                <c:pt idx="3" formatCode="General">
                  <c:v>296</c:v>
                </c:pt>
                <c:pt idx="4" formatCode="General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D0AB-43DE-88CE-7D31924E22AB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n w="15875">
            <a:noFill/>
          </a:ln>
          <a:solidFill>
            <a:schemeClr val="tx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a:defRPr>
      </a:pPr>
      <a:endParaRPr lang="pt-BR"/>
    </a:p>
  </c:txPr>
  <c:externalData r:id="rId3">
    <c:autoUpdate val="0"/>
  </c:externalData>
</c:chartSpace>
</file>

<file path=ppt/charts/chart3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'Tipo veículo (2)'!$M$32</c:f>
              <c:strCache>
                <c:ptCount val="1"/>
                <c:pt idx="0">
                  <c:v>Quantidade</c:v>
                </c:pt>
              </c:strCache>
            </c:strRef>
          </c:tx>
          <c:dPt>
            <c:idx val="0"/>
            <c:bubble3D val="0"/>
            <c:spPr>
              <a:solidFill>
                <a:schemeClr val="accent4">
                  <a:tint val="54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0AB-43DE-88CE-7D31924E22AB}"/>
              </c:ext>
            </c:extLst>
          </c:dPt>
          <c:dPt>
            <c:idx val="1"/>
            <c:bubble3D val="0"/>
            <c:spPr>
              <a:solidFill>
                <a:schemeClr val="accent4">
                  <a:tint val="77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0AB-43DE-88CE-7D31924E22AB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D0AB-43DE-88CE-7D31924E22AB}"/>
              </c:ext>
            </c:extLst>
          </c:dPt>
          <c:dPt>
            <c:idx val="3"/>
            <c:bubble3D val="0"/>
            <c:spPr>
              <a:solidFill>
                <a:schemeClr val="accent4">
                  <a:shade val="7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D0AB-43DE-88CE-7D31924E22AB}"/>
              </c:ext>
            </c:extLst>
          </c:dPt>
          <c:dPt>
            <c:idx val="4"/>
            <c:bubble3D val="0"/>
            <c:spPr>
              <a:solidFill>
                <a:schemeClr val="accent4">
                  <a:shade val="53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D0AB-43DE-88CE-7D31924E22AB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200" b="0" i="0" u="none" strike="noStrike" kern="1200" baseline="0">
                      <a:ln w="15875">
                        <a:noFill/>
                      </a:ln>
                      <a:solidFill>
                        <a:schemeClr val="tx1"/>
                      </a:solidFill>
                      <a:effectLst>
                        <a:outerShdw blurRad="50800" dist="38100" dir="2700000" algn="tl" rotWithShape="0">
                          <a:prstClr val="black">
                            <a:alpha val="40000"/>
                          </a:prstClr>
                        </a:outerShdw>
                      </a:effectLst>
                      <a:latin typeface="Franklin Gothic Demi" panose="020B0703020102020204" pitchFamily="34" charset="0"/>
                      <a:ea typeface="+mn-ea"/>
                      <a:cs typeface="+mn-cs"/>
                    </a:defRPr>
                  </a:pPr>
                  <a:endParaRPr lang="pt-BR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D0AB-43DE-88CE-7D31924E22AB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200" b="0" i="0" u="none" strike="noStrike" kern="1200" baseline="0">
                      <a:ln w="15875">
                        <a:noFill/>
                      </a:ln>
                      <a:solidFill>
                        <a:schemeClr val="tx1"/>
                      </a:solidFill>
                      <a:effectLst>
                        <a:outerShdw blurRad="50800" dist="38100" dir="2700000" algn="tl" rotWithShape="0">
                          <a:prstClr val="black">
                            <a:alpha val="40000"/>
                          </a:prstClr>
                        </a:outerShdw>
                      </a:effectLst>
                      <a:latin typeface="Franklin Gothic Demi" panose="020B0703020102020204" pitchFamily="34" charset="0"/>
                      <a:ea typeface="+mn-ea"/>
                      <a:cs typeface="+mn-cs"/>
                    </a:defRPr>
                  </a:pPr>
                  <a:endParaRPr lang="pt-BR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7480488006803794"/>
                      <c:h val="0.2161473067116724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D0AB-43DE-88CE-7D31924E22A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ln w="15875">
                      <a:noFill/>
                    </a:ln>
                    <a:solidFill>
                      <a:schemeClr val="tx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Franklin Gothic Demi" panose="020B0703020102020204" pitchFamily="34" charset="0"/>
                    <a:ea typeface="+mn-ea"/>
                    <a:cs typeface="+mn-cs"/>
                  </a:defRPr>
                </a:pPr>
                <a:endParaRPr lang="pt-BR"/>
              </a:p>
            </c:txPr>
            <c:dLblPos val="bestFit"/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'Tipo veículo (2)'!$L$33:$L$37</c:f>
              <c:strCache>
                <c:ptCount val="5"/>
                <c:pt idx="0">
                  <c:v>SR</c:v>
                </c:pt>
                <c:pt idx="1">
                  <c:v>CT</c:v>
                </c:pt>
                <c:pt idx="2">
                  <c:v>CS</c:v>
                </c:pt>
                <c:pt idx="3">
                  <c:v>RE</c:v>
                </c:pt>
                <c:pt idx="4">
                  <c:v>VAO</c:v>
                </c:pt>
              </c:strCache>
            </c:strRef>
          </c:cat>
          <c:val>
            <c:numRef>
              <c:f>'Tipo veículo (2)'!$M$33:$M$37</c:f>
              <c:numCache>
                <c:formatCode>#,##0</c:formatCode>
                <c:ptCount val="5"/>
                <c:pt idx="0">
                  <c:v>2152</c:v>
                </c:pt>
                <c:pt idx="1">
                  <c:v>1118</c:v>
                </c:pt>
                <c:pt idx="2" formatCode="General">
                  <c:v>364</c:v>
                </c:pt>
                <c:pt idx="3" formatCode="General">
                  <c:v>182</c:v>
                </c:pt>
                <c:pt idx="4" formatCode="General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D0AB-43DE-88CE-7D31924E22AB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n w="15875">
            <a:noFill/>
          </a:ln>
          <a:solidFill>
            <a:schemeClr val="tx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a:defRPr>
      </a:pPr>
      <a:endParaRPr lang="pt-BR"/>
    </a:p>
  </c:txPr>
  <c:externalData r:id="rId3">
    <c:autoUpdate val="0"/>
  </c:externalData>
</c:chartSpace>
</file>

<file path=ppt/charts/chart3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'Tipo veículo (2)'!$M$41</c:f>
              <c:strCache>
                <c:ptCount val="1"/>
                <c:pt idx="0">
                  <c:v>Quantidade</c:v>
                </c:pt>
              </c:strCache>
            </c:strRef>
          </c:tx>
          <c:dPt>
            <c:idx val="0"/>
            <c:bubble3D val="0"/>
            <c:spPr>
              <a:solidFill>
                <a:schemeClr val="accent4">
                  <a:tint val="54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0AB-43DE-88CE-7D31924E22AB}"/>
              </c:ext>
            </c:extLst>
          </c:dPt>
          <c:dPt>
            <c:idx val="1"/>
            <c:bubble3D val="0"/>
            <c:spPr>
              <a:solidFill>
                <a:schemeClr val="accent4">
                  <a:tint val="77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0AB-43DE-88CE-7D31924E22AB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D0AB-43DE-88CE-7D31924E22AB}"/>
              </c:ext>
            </c:extLst>
          </c:dPt>
          <c:dPt>
            <c:idx val="3"/>
            <c:bubble3D val="0"/>
            <c:spPr>
              <a:solidFill>
                <a:schemeClr val="accent4">
                  <a:shade val="7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D0AB-43DE-88CE-7D31924E22AB}"/>
              </c:ext>
            </c:extLst>
          </c:dPt>
          <c:dPt>
            <c:idx val="4"/>
            <c:bubble3D val="0"/>
            <c:spPr>
              <a:solidFill>
                <a:schemeClr val="accent4">
                  <a:shade val="53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D0AB-43DE-88CE-7D31924E22AB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200" b="0" i="0" u="none" strike="noStrike" kern="1200" baseline="0">
                      <a:ln w="15875">
                        <a:noFill/>
                      </a:ln>
                      <a:solidFill>
                        <a:schemeClr val="tx1"/>
                      </a:solidFill>
                      <a:effectLst>
                        <a:outerShdw blurRad="50800" dist="38100" dir="2700000" algn="tl" rotWithShape="0">
                          <a:prstClr val="black">
                            <a:alpha val="40000"/>
                          </a:prstClr>
                        </a:outerShdw>
                      </a:effectLst>
                      <a:latin typeface="Franklin Gothic Demi" panose="020B0703020102020204" pitchFamily="34" charset="0"/>
                      <a:ea typeface="+mn-ea"/>
                      <a:cs typeface="+mn-cs"/>
                    </a:defRPr>
                  </a:pPr>
                  <a:endParaRPr lang="pt-BR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D0AB-43DE-88CE-7D31924E22AB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200" b="0" i="0" u="none" strike="noStrike" kern="1200" baseline="0">
                      <a:ln w="15875">
                        <a:noFill/>
                      </a:ln>
                      <a:solidFill>
                        <a:schemeClr val="tx1"/>
                      </a:solidFill>
                      <a:effectLst>
                        <a:outerShdw blurRad="50800" dist="38100" dir="2700000" algn="tl" rotWithShape="0">
                          <a:prstClr val="black">
                            <a:alpha val="40000"/>
                          </a:prstClr>
                        </a:outerShdw>
                      </a:effectLst>
                      <a:latin typeface="Franklin Gothic Demi" panose="020B0703020102020204" pitchFamily="34" charset="0"/>
                      <a:ea typeface="+mn-ea"/>
                      <a:cs typeface="+mn-cs"/>
                    </a:defRPr>
                  </a:pPr>
                  <a:endParaRPr lang="pt-BR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D0AB-43DE-88CE-7D31924E22A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ln w="15875">
                      <a:noFill/>
                    </a:ln>
                    <a:solidFill>
                      <a:schemeClr val="tx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Franklin Gothic Demi" panose="020B0703020102020204" pitchFamily="34" charset="0"/>
                    <a:ea typeface="+mn-ea"/>
                    <a:cs typeface="+mn-cs"/>
                  </a:defRPr>
                </a:pPr>
                <a:endParaRPr lang="pt-BR"/>
              </a:p>
            </c:txPr>
            <c:dLblPos val="bestFit"/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'Tipo veículo (2)'!$L$42:$L$46</c:f>
              <c:strCache>
                <c:ptCount val="5"/>
                <c:pt idx="0">
                  <c:v>SR</c:v>
                </c:pt>
                <c:pt idx="1">
                  <c:v>CT</c:v>
                </c:pt>
                <c:pt idx="2">
                  <c:v>CS</c:v>
                </c:pt>
                <c:pt idx="3">
                  <c:v>RE</c:v>
                </c:pt>
                <c:pt idx="4">
                  <c:v>VAO</c:v>
                </c:pt>
              </c:strCache>
            </c:strRef>
          </c:cat>
          <c:val>
            <c:numRef>
              <c:f>'Tipo veículo (2)'!$M$42:$M$46</c:f>
              <c:numCache>
                <c:formatCode>General</c:formatCode>
                <c:ptCount val="5"/>
                <c:pt idx="0">
                  <c:v>775</c:v>
                </c:pt>
                <c:pt idx="1">
                  <c:v>352</c:v>
                </c:pt>
                <c:pt idx="2">
                  <c:v>192</c:v>
                </c:pt>
                <c:pt idx="3">
                  <c:v>80</c:v>
                </c:pt>
                <c:pt idx="4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D0AB-43DE-88CE-7D31924E22AB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n w="15875">
            <a:noFill/>
          </a:ln>
          <a:solidFill>
            <a:schemeClr val="tx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a:defRPr>
      </a:pPr>
      <a:endParaRPr lang="pt-BR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4">
                <a:tint val="77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1.3148406640577533E-17"/>
                  <c:y val="-2.68677417430352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BCC-4657-A174-7179EE449938}"/>
                </c:ext>
              </c:extLst>
            </c:dLbl>
            <c:dLbl>
              <c:idx val="1"/>
              <c:layout>
                <c:manualLayout>
                  <c:x val="-1.4343882035010593E-3"/>
                  <c:y val="-2.95545159173387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BCC-4657-A174-7179EE449938}"/>
                </c:ext>
              </c:extLst>
            </c:dLbl>
            <c:dLbl>
              <c:idx val="2"/>
              <c:layout>
                <c:manualLayout>
                  <c:x val="-7.1719410175052961E-3"/>
                  <c:y val="-2.95545159173387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ABCC-4657-A174-7179EE449938}"/>
                </c:ext>
              </c:extLst>
            </c:dLbl>
            <c:dLbl>
              <c:idx val="3"/>
              <c:layout>
                <c:manualLayout>
                  <c:x val="-1.4343882035011645E-3"/>
                  <c:y val="-3.49280642659458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BCC-4657-A174-7179EE449938}"/>
                </c:ext>
              </c:extLst>
            </c:dLbl>
            <c:dLbl>
              <c:idx val="4"/>
              <c:layout>
                <c:manualLayout>
                  <c:x val="-4.3031646105031775E-3"/>
                  <c:y val="-3.22412900916423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ABCC-4657-A174-7179EE449938}"/>
                </c:ext>
              </c:extLst>
            </c:dLbl>
            <c:dLbl>
              <c:idx val="5"/>
              <c:layout>
                <c:manualLayout>
                  <c:x val="-4.6296290670714167E-3"/>
                  <c:y val="1.39473116218802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ABCC-4657-A174-7179EE44993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 kern="1200" baseline="0">
                    <a:solidFill>
                      <a:schemeClr val="tx2">
                        <a:lumMod val="90000"/>
                        <a:lumOff val="10000"/>
                      </a:schemeClr>
                    </a:solidFill>
                    <a:latin typeface="Franklin Gothic Demi" panose="020B0703020102020204" pitchFamily="34" charset="0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Planilha2!$B$3:$B$8</c:f>
              <c:strCache>
                <c:ptCount val="6"/>
                <c:pt idx="0">
                  <c:v>40 anos</c:v>
                </c:pt>
                <c:pt idx="1">
                  <c:v>35 anos</c:v>
                </c:pt>
                <c:pt idx="2">
                  <c:v>30 anos</c:v>
                </c:pt>
                <c:pt idx="3">
                  <c:v>25 anos</c:v>
                </c:pt>
                <c:pt idx="4">
                  <c:v>20 anos</c:v>
                </c:pt>
                <c:pt idx="5">
                  <c:v>Sem restrições</c:v>
                </c:pt>
              </c:strCache>
            </c:strRef>
          </c:cat>
          <c:val>
            <c:numRef>
              <c:f>Planilha2!$E$3:$E$8</c:f>
              <c:numCache>
                <c:formatCode>General</c:formatCode>
                <c:ptCount val="6"/>
                <c:pt idx="0">
                  <c:v>1401</c:v>
                </c:pt>
                <c:pt idx="1">
                  <c:v>3820</c:v>
                </c:pt>
                <c:pt idx="2">
                  <c:v>7634</c:v>
                </c:pt>
                <c:pt idx="3">
                  <c:v>15690</c:v>
                </c:pt>
                <c:pt idx="4">
                  <c:v>22724</c:v>
                </c:pt>
                <c:pt idx="5">
                  <c:v>74614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BCC-4657-A174-7179EE44993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983002639"/>
        <c:axId val="982996399"/>
      </c:barChart>
      <c:lineChart>
        <c:grouping val="standard"/>
        <c:varyColors val="0"/>
        <c:ser>
          <c:idx val="1"/>
          <c:order val="1"/>
          <c:spPr>
            <a:ln w="28575" cap="rnd">
              <a:noFill/>
              <a:round/>
            </a:ln>
            <a:effectLst/>
          </c:spPr>
          <c:marker>
            <c:symbol val="none"/>
          </c:marker>
          <c:dLbls>
            <c:dLbl>
              <c:idx val="5"/>
              <c:layout>
                <c:manualLayout>
                  <c:x val="-6.1728387560953356E-3"/>
                  <c:y val="-4.18848090796591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D201-4899-B6BF-C6D5D1F079A9}"/>
                </c:ext>
              </c:extLst>
            </c:dLbl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Planilha2!$B$3:$B$8</c:f>
              <c:strCache>
                <c:ptCount val="6"/>
                <c:pt idx="0">
                  <c:v>40 anos</c:v>
                </c:pt>
                <c:pt idx="1">
                  <c:v>35 anos</c:v>
                </c:pt>
                <c:pt idx="2">
                  <c:v>30 anos</c:v>
                </c:pt>
                <c:pt idx="3">
                  <c:v>25 anos</c:v>
                </c:pt>
                <c:pt idx="4">
                  <c:v>20 anos</c:v>
                </c:pt>
                <c:pt idx="5">
                  <c:v>Sem restrições</c:v>
                </c:pt>
              </c:strCache>
            </c:strRef>
          </c:cat>
          <c:val>
            <c:numRef>
              <c:f>Planilha2!$F$3:$F$8</c:f>
              <c:numCache>
                <c:formatCode>0%</c:formatCode>
                <c:ptCount val="6"/>
                <c:pt idx="0">
                  <c:v>0.02</c:v>
                </c:pt>
                <c:pt idx="1">
                  <c:v>0.05</c:v>
                </c:pt>
                <c:pt idx="2">
                  <c:v>0.1</c:v>
                </c:pt>
                <c:pt idx="3">
                  <c:v>0.21</c:v>
                </c:pt>
                <c:pt idx="4">
                  <c:v>0.3</c:v>
                </c:pt>
                <c:pt idx="5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ABCC-4657-A174-7179EE44993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983007919"/>
        <c:axId val="983006479"/>
      </c:lineChart>
      <c:catAx>
        <c:axId val="983002639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2400" b="0" i="0" u="none" strike="noStrike" kern="1200" baseline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Franklin Gothic Demi" panose="020B0703020102020204" pitchFamily="34" charset="0"/>
                    <a:ea typeface="+mn-ea"/>
                    <a:cs typeface="+mn-cs"/>
                  </a:defRPr>
                </a:pPr>
                <a:r>
                  <a:rPr lang="pt-BR" sz="2400" b="0" i="0" u="none" strike="noStrike" kern="1200" baseline="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Franklin Gothic Demi" panose="020B0703020102020204" pitchFamily="34" charset="0"/>
                  </a:rPr>
                  <a:t>Limite de idade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2400" b="0" i="0" u="none" strike="noStrike" kern="1200" baseline="0">
                  <a:solidFill>
                    <a:prstClr val="black">
                      <a:lumMod val="65000"/>
                      <a:lumOff val="35000"/>
                    </a:prstClr>
                  </a:solidFill>
                  <a:latin typeface="Franklin Gothic Demi" panose="020B0703020102020204" pitchFamily="34" charset="0"/>
                  <a:ea typeface="+mn-ea"/>
                  <a:cs typeface="+mn-cs"/>
                </a:defRPr>
              </a:pPr>
              <a:endParaRPr lang="pt-BR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+mn-ea"/>
                <a:cs typeface="+mn-cs"/>
              </a:defRPr>
            </a:pPr>
            <a:endParaRPr lang="pt-BR"/>
          </a:p>
        </c:txPr>
        <c:crossAx val="982996399"/>
        <c:crosses val="autoZero"/>
        <c:auto val="1"/>
        <c:lblAlgn val="ctr"/>
        <c:lblOffset val="100"/>
        <c:noMultiLvlLbl val="0"/>
      </c:catAx>
      <c:valAx>
        <c:axId val="98299639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Franklin Gothic Demi" panose="020B0703020102020204" pitchFamily="34" charset="0"/>
                    <a:ea typeface="+mn-ea"/>
                    <a:cs typeface="+mn-cs"/>
                  </a:defRPr>
                </a:pPr>
                <a:r>
                  <a:rPr lang="pt-BR" dirty="0"/>
                  <a:t>Nº</a:t>
                </a:r>
                <a:r>
                  <a:rPr lang="pt-BR" baseline="0" dirty="0"/>
                  <a:t> veículos</a:t>
                </a:r>
                <a:endParaRPr lang="pt-BR" dirty="0"/>
              </a:p>
            </c:rich>
          </c:tx>
          <c:layout>
            <c:manualLayout>
              <c:xMode val="edge"/>
              <c:yMode val="edge"/>
              <c:x val="1.5778270238511652E-2"/>
              <c:y val="0.34844118439775434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24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Franklin Gothic Demi" panose="020B0703020102020204" pitchFamily="34" charset="0"/>
                  <a:ea typeface="+mn-ea"/>
                  <a:cs typeface="+mn-cs"/>
                </a:defRPr>
              </a:pPr>
              <a:endParaRPr lang="pt-BR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983002639"/>
        <c:crosses val="autoZero"/>
        <c:crossBetween val="between"/>
      </c:valAx>
      <c:valAx>
        <c:axId val="983006479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Franklin Gothic Demi" panose="020B0703020102020204" pitchFamily="34" charset="0"/>
                    <a:ea typeface="+mn-ea"/>
                    <a:cs typeface="+mn-cs"/>
                  </a:defRPr>
                </a:pPr>
                <a:r>
                  <a:rPr lang="pt-BR" dirty="0"/>
                  <a:t>% veículos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24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Franklin Gothic Demi" panose="020B0703020102020204" pitchFamily="34" charset="0"/>
                  <a:ea typeface="+mn-ea"/>
                  <a:cs typeface="+mn-cs"/>
                </a:defRPr>
              </a:pPr>
              <a:endParaRPr lang="pt-BR"/>
            </a:p>
          </c:txPr>
        </c:title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983007919"/>
        <c:crosses val="max"/>
        <c:crossBetween val="between"/>
      </c:valAx>
      <c:catAx>
        <c:axId val="983007919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983006479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Brasileiras: 996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'Brasileiras (3)'!$C$6</c:f>
              <c:strCache>
                <c:ptCount val="1"/>
                <c:pt idx="0">
                  <c:v>Nº Empresas</c:v>
                </c:pt>
              </c:strCache>
            </c:strRef>
          </c:tx>
          <c:dPt>
            <c:idx val="0"/>
            <c:bubble3D val="0"/>
            <c:spPr>
              <a:solidFill>
                <a:schemeClr val="accent6">
                  <a:tint val="54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FBA8-46B5-84A3-0C7862257320}"/>
              </c:ext>
            </c:extLst>
          </c:dPt>
          <c:dPt>
            <c:idx val="1"/>
            <c:bubble3D val="0"/>
            <c:spPr>
              <a:solidFill>
                <a:schemeClr val="accent6">
                  <a:tint val="77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FBA8-46B5-84A3-0C7862257320}"/>
              </c:ext>
            </c:extLst>
          </c:dPt>
          <c:dPt>
            <c:idx val="2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FBA8-46B5-84A3-0C7862257320}"/>
              </c:ext>
            </c:extLst>
          </c:dPt>
          <c:dPt>
            <c:idx val="3"/>
            <c:bubble3D val="0"/>
            <c:spPr>
              <a:solidFill>
                <a:schemeClr val="accent6">
                  <a:shade val="7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FBA8-46B5-84A3-0C7862257320}"/>
              </c:ext>
            </c:extLst>
          </c:dPt>
          <c:dPt>
            <c:idx val="4"/>
            <c:bubble3D val="0"/>
            <c:spPr>
              <a:solidFill>
                <a:schemeClr val="accent6">
                  <a:shade val="53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FBA8-46B5-84A3-0C786225732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'Brasileiras (3)'!$B$7:$B$11</c:f>
              <c:strCache>
                <c:ptCount val="5"/>
                <c:pt idx="0">
                  <c:v>Micro</c:v>
                </c:pt>
                <c:pt idx="1">
                  <c:v>Pequenas</c:v>
                </c:pt>
                <c:pt idx="2">
                  <c:v>Médias</c:v>
                </c:pt>
                <c:pt idx="3">
                  <c:v>Grandes</c:v>
                </c:pt>
                <c:pt idx="4">
                  <c:v>Gigantes</c:v>
                </c:pt>
              </c:strCache>
            </c:strRef>
          </c:cat>
          <c:val>
            <c:numRef>
              <c:f>'Brasileiras (3)'!$C$7:$C$11</c:f>
              <c:numCache>
                <c:formatCode>General</c:formatCode>
                <c:ptCount val="5"/>
                <c:pt idx="0">
                  <c:v>187</c:v>
                </c:pt>
                <c:pt idx="1">
                  <c:v>475</c:v>
                </c:pt>
                <c:pt idx="2">
                  <c:v>187</c:v>
                </c:pt>
                <c:pt idx="3">
                  <c:v>106</c:v>
                </c:pt>
                <c:pt idx="4">
                  <c:v>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FBA8-46B5-84A3-0C7862257320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3.5827430224990464E-2"/>
          <c:y val="0.74560437059294404"/>
          <c:w val="0.31356079309220192"/>
          <c:h val="0.2449953905521677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Estrangeiras: 1751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'Estrangeiras (3)'!$C$5</c:f>
              <c:strCache>
                <c:ptCount val="1"/>
                <c:pt idx="0">
                  <c:v>Nº Empresas</c:v>
                </c:pt>
              </c:strCache>
            </c:strRef>
          </c:tx>
          <c:dPt>
            <c:idx val="0"/>
            <c:bubble3D val="0"/>
            <c:spPr>
              <a:solidFill>
                <a:schemeClr val="accent4">
                  <a:tint val="54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268-4611-A607-BF699C4A9A2C}"/>
              </c:ext>
            </c:extLst>
          </c:dPt>
          <c:dPt>
            <c:idx val="1"/>
            <c:bubble3D val="0"/>
            <c:spPr>
              <a:solidFill>
                <a:schemeClr val="accent4">
                  <a:tint val="77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268-4611-A607-BF699C4A9A2C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2268-4611-A607-BF699C4A9A2C}"/>
              </c:ext>
            </c:extLst>
          </c:dPt>
          <c:dPt>
            <c:idx val="3"/>
            <c:bubble3D val="0"/>
            <c:spPr>
              <a:solidFill>
                <a:schemeClr val="accent4">
                  <a:shade val="7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2268-4611-A607-BF699C4A9A2C}"/>
              </c:ext>
            </c:extLst>
          </c:dPt>
          <c:dPt>
            <c:idx val="4"/>
            <c:bubble3D val="0"/>
            <c:spPr>
              <a:solidFill>
                <a:schemeClr val="accent4">
                  <a:shade val="53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2268-4611-A607-BF699C4A9A2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'Estrangeiras (3)'!$B$6:$B$10</c:f>
              <c:strCache>
                <c:ptCount val="5"/>
                <c:pt idx="0">
                  <c:v>Micro</c:v>
                </c:pt>
                <c:pt idx="1">
                  <c:v>Pequenas</c:v>
                </c:pt>
                <c:pt idx="2">
                  <c:v>Médias</c:v>
                </c:pt>
                <c:pt idx="3">
                  <c:v>Grandes</c:v>
                </c:pt>
                <c:pt idx="4">
                  <c:v>Gigantes</c:v>
                </c:pt>
              </c:strCache>
            </c:strRef>
          </c:cat>
          <c:val>
            <c:numRef>
              <c:f>'Estrangeiras (3)'!$C$6:$C$10</c:f>
              <c:numCache>
                <c:formatCode>General</c:formatCode>
                <c:ptCount val="5"/>
                <c:pt idx="0">
                  <c:v>485</c:v>
                </c:pt>
                <c:pt idx="1">
                  <c:v>957</c:v>
                </c:pt>
                <c:pt idx="2">
                  <c:v>233</c:v>
                </c:pt>
                <c:pt idx="3">
                  <c:v>61</c:v>
                </c:pt>
                <c:pt idx="4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2268-4611-A607-BF699C4A9A2C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67571841332027427"/>
          <c:y val="0.73581392103860788"/>
          <c:w val="0.32025759059745346"/>
          <c:h val="0.2641862438612687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showDLblsOverMax val="0"/>
    <c:extLst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Brasileiras: 701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title>
    <c:autoTitleDeleted val="0"/>
    <c:plotArea>
      <c:layout/>
      <c:pieChart>
        <c:varyColors val="1"/>
        <c:ser>
          <c:idx val="1"/>
          <c:order val="0"/>
          <c:tx>
            <c:strRef>
              <c:f>'Brasileiras (3)'!$C$19</c:f>
              <c:strCache>
                <c:ptCount val="1"/>
                <c:pt idx="0">
                  <c:v>Nº Empresas</c:v>
                </c:pt>
              </c:strCache>
            </c:strRef>
          </c:tx>
          <c:dPt>
            <c:idx val="0"/>
            <c:bubble3D val="0"/>
            <c:spPr>
              <a:solidFill>
                <a:schemeClr val="accent6">
                  <a:tint val="54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AE2-4675-AFDA-3B6395719535}"/>
              </c:ext>
            </c:extLst>
          </c:dPt>
          <c:dPt>
            <c:idx val="1"/>
            <c:bubble3D val="0"/>
            <c:spPr>
              <a:solidFill>
                <a:schemeClr val="accent6">
                  <a:tint val="77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AE2-4675-AFDA-3B6395719535}"/>
              </c:ext>
            </c:extLst>
          </c:dPt>
          <c:dPt>
            <c:idx val="2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EAE2-4675-AFDA-3B6395719535}"/>
              </c:ext>
            </c:extLst>
          </c:dPt>
          <c:dPt>
            <c:idx val="3"/>
            <c:bubble3D val="0"/>
            <c:spPr>
              <a:solidFill>
                <a:schemeClr val="accent6">
                  <a:shade val="76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EAE2-4675-AFDA-3B6395719535}"/>
              </c:ext>
            </c:extLst>
          </c:dPt>
          <c:dPt>
            <c:idx val="4"/>
            <c:bubble3D val="0"/>
            <c:spPr>
              <a:solidFill>
                <a:schemeClr val="accent6">
                  <a:shade val="53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EAE2-4675-AFDA-3B639571953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12700" cap="flat" cmpd="sng" algn="ctr">
                  <a:solidFill>
                    <a:schemeClr val="tx1"/>
                  </a:solidFill>
                  <a:prstDash val="solid"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'Brasileiras (3)'!$B$20:$B$24</c:f>
              <c:strCache>
                <c:ptCount val="5"/>
                <c:pt idx="0">
                  <c:v>Micro</c:v>
                </c:pt>
                <c:pt idx="1">
                  <c:v>Pequenas</c:v>
                </c:pt>
                <c:pt idx="2">
                  <c:v>Médias</c:v>
                </c:pt>
                <c:pt idx="3">
                  <c:v>Grandes</c:v>
                </c:pt>
                <c:pt idx="4">
                  <c:v>Gigantes</c:v>
                </c:pt>
              </c:strCache>
            </c:strRef>
          </c:cat>
          <c:val>
            <c:numRef>
              <c:f>'Brasileiras (3)'!$C$20:$C$24</c:f>
              <c:numCache>
                <c:formatCode>General</c:formatCode>
                <c:ptCount val="5"/>
                <c:pt idx="0">
                  <c:v>96</c:v>
                </c:pt>
                <c:pt idx="1">
                  <c:v>337</c:v>
                </c:pt>
                <c:pt idx="2">
                  <c:v>150</c:v>
                </c:pt>
                <c:pt idx="3">
                  <c:v>83</c:v>
                </c:pt>
                <c:pt idx="4">
                  <c:v>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EAE2-4675-AFDA-3B6395719535}"/>
            </c:ext>
          </c:extLst>
        </c:ser>
        <c:ser>
          <c:idx val="0"/>
          <c:order val="1"/>
          <c:tx>
            <c:strRef>
              <c:f>'Brasileiras (3)'!$C$6</c:f>
              <c:strCache>
                <c:ptCount val="1"/>
                <c:pt idx="0">
                  <c:v>Nº Empresas</c:v>
                </c:pt>
              </c:strCache>
            </c:strRef>
          </c:tx>
          <c:dPt>
            <c:idx val="0"/>
            <c:bubble3D val="0"/>
            <c:spPr>
              <a:solidFill>
                <a:schemeClr val="accent6">
                  <a:tint val="54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EAE2-4675-AFDA-3B6395719535}"/>
              </c:ext>
            </c:extLst>
          </c:dPt>
          <c:dPt>
            <c:idx val="1"/>
            <c:bubble3D val="0"/>
            <c:spPr>
              <a:solidFill>
                <a:schemeClr val="accent6">
                  <a:tint val="77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EAE2-4675-AFDA-3B6395719535}"/>
              </c:ext>
            </c:extLst>
          </c:dPt>
          <c:dPt>
            <c:idx val="2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EAE2-4675-AFDA-3B6395719535}"/>
              </c:ext>
            </c:extLst>
          </c:dPt>
          <c:dPt>
            <c:idx val="3"/>
            <c:bubble3D val="0"/>
            <c:spPr>
              <a:solidFill>
                <a:schemeClr val="accent6">
                  <a:shade val="76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1-EAE2-4675-AFDA-3B6395719535}"/>
              </c:ext>
            </c:extLst>
          </c:dPt>
          <c:dPt>
            <c:idx val="4"/>
            <c:bubble3D val="0"/>
            <c:spPr>
              <a:solidFill>
                <a:schemeClr val="accent6">
                  <a:shade val="53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3-EAE2-4675-AFDA-3B639571953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prstDash val="solid"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'Brasileiras (3)'!$B$7:$B$11</c:f>
              <c:strCache>
                <c:ptCount val="5"/>
                <c:pt idx="0">
                  <c:v>Micro</c:v>
                </c:pt>
                <c:pt idx="1">
                  <c:v>Pequenas</c:v>
                </c:pt>
                <c:pt idx="2">
                  <c:v>Médias</c:v>
                </c:pt>
                <c:pt idx="3">
                  <c:v>Grandes</c:v>
                </c:pt>
                <c:pt idx="4">
                  <c:v>Gigantes</c:v>
                </c:pt>
              </c:strCache>
            </c:strRef>
          </c:cat>
          <c:val>
            <c:numRef>
              <c:f>'Brasileiras (3)'!$C$7:$C$11</c:f>
              <c:numCache>
                <c:formatCode>General</c:formatCode>
                <c:ptCount val="5"/>
                <c:pt idx="0">
                  <c:v>187</c:v>
                </c:pt>
                <c:pt idx="1">
                  <c:v>475</c:v>
                </c:pt>
                <c:pt idx="2">
                  <c:v>187</c:v>
                </c:pt>
                <c:pt idx="3">
                  <c:v>106</c:v>
                </c:pt>
                <c:pt idx="4">
                  <c:v>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EAE2-4675-AFDA-3B639571953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 w="1270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Estrangeiras: 1443</a:t>
            </a: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/>
      <c:pieChart>
        <c:varyColors val="1"/>
        <c:ser>
          <c:idx val="1"/>
          <c:order val="0"/>
          <c:tx>
            <c:strRef>
              <c:f>'Estrangeiras (3)'!$C$17</c:f>
              <c:strCache>
                <c:ptCount val="1"/>
                <c:pt idx="0">
                  <c:v>Nº Empresas</c:v>
                </c:pt>
              </c:strCache>
            </c:strRef>
          </c:tx>
          <c:dPt>
            <c:idx val="0"/>
            <c:bubble3D val="0"/>
            <c:spPr>
              <a:solidFill>
                <a:schemeClr val="accent4">
                  <a:tint val="54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53C0-49E5-97FE-D9A39A64C794}"/>
              </c:ext>
            </c:extLst>
          </c:dPt>
          <c:dPt>
            <c:idx val="1"/>
            <c:bubble3D val="0"/>
            <c:spPr>
              <a:solidFill>
                <a:schemeClr val="accent4">
                  <a:tint val="77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53C0-49E5-97FE-D9A39A64C794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4-53C0-49E5-97FE-D9A39A64C794}"/>
              </c:ext>
            </c:extLst>
          </c:dPt>
          <c:dPt>
            <c:idx val="3"/>
            <c:bubble3D val="0"/>
            <c:spPr>
              <a:solidFill>
                <a:schemeClr val="accent4">
                  <a:shade val="76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6-53C0-49E5-97FE-D9A39A64C794}"/>
              </c:ext>
            </c:extLst>
          </c:dPt>
          <c:dPt>
            <c:idx val="4"/>
            <c:bubble3D val="0"/>
            <c:spPr>
              <a:solidFill>
                <a:schemeClr val="accent4">
                  <a:shade val="53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8-53C0-49E5-97FE-D9A39A64C794}"/>
              </c:ext>
            </c:extLst>
          </c:dPt>
          <c:dLbls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'Estrangeiras (3)'!$B$18:$B$22</c:f>
              <c:strCache>
                <c:ptCount val="5"/>
                <c:pt idx="0">
                  <c:v>Micro</c:v>
                </c:pt>
                <c:pt idx="1">
                  <c:v>Pequenas</c:v>
                </c:pt>
                <c:pt idx="2">
                  <c:v>Médias</c:v>
                </c:pt>
                <c:pt idx="3">
                  <c:v>Grandes</c:v>
                </c:pt>
                <c:pt idx="4">
                  <c:v>Gigantes</c:v>
                </c:pt>
              </c:strCache>
            </c:strRef>
          </c:cat>
          <c:val>
            <c:numRef>
              <c:f>'Estrangeiras (3)'!$C$18:$C$22</c:f>
              <c:numCache>
                <c:formatCode>General</c:formatCode>
                <c:ptCount val="5"/>
                <c:pt idx="0">
                  <c:v>371</c:v>
                </c:pt>
                <c:pt idx="1">
                  <c:v>787</c:v>
                </c:pt>
                <c:pt idx="2">
                  <c:v>210</c:v>
                </c:pt>
                <c:pt idx="3">
                  <c:v>60</c:v>
                </c:pt>
                <c:pt idx="4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53C0-49E5-97FE-D9A39A64C794}"/>
            </c:ext>
          </c:extLst>
        </c:ser>
        <c:ser>
          <c:idx val="0"/>
          <c:order val="1"/>
          <c:tx>
            <c:strRef>
              <c:f>'Estrangeiras (3)'!$C$5</c:f>
              <c:strCache>
                <c:ptCount val="1"/>
                <c:pt idx="0">
                  <c:v>Nº Empresas</c:v>
                </c:pt>
              </c:strCache>
            </c:strRef>
          </c:tx>
          <c:dPt>
            <c:idx val="0"/>
            <c:bubble3D val="0"/>
            <c:spPr>
              <a:solidFill>
                <a:schemeClr val="accent4">
                  <a:tint val="54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53C0-49E5-97FE-D9A39A64C794}"/>
              </c:ext>
            </c:extLst>
          </c:dPt>
          <c:dPt>
            <c:idx val="1"/>
            <c:bubble3D val="0"/>
            <c:spPr>
              <a:solidFill>
                <a:schemeClr val="accent4">
                  <a:tint val="77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53C0-49E5-97FE-D9A39A64C794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53C0-49E5-97FE-D9A39A64C794}"/>
              </c:ext>
            </c:extLst>
          </c:dPt>
          <c:dPt>
            <c:idx val="3"/>
            <c:bubble3D val="0"/>
            <c:spPr>
              <a:solidFill>
                <a:schemeClr val="accent4">
                  <a:shade val="7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53C0-49E5-97FE-D9A39A64C794}"/>
              </c:ext>
            </c:extLst>
          </c:dPt>
          <c:dPt>
            <c:idx val="4"/>
            <c:bubble3D val="0"/>
            <c:spPr>
              <a:solidFill>
                <a:schemeClr val="accent4">
                  <a:shade val="53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3-53C0-49E5-97FE-D9A39A64C79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'Estrangeiras (3)'!$B$6:$B$10</c:f>
              <c:strCache>
                <c:ptCount val="5"/>
                <c:pt idx="0">
                  <c:v>Micro</c:v>
                </c:pt>
                <c:pt idx="1">
                  <c:v>Pequenas</c:v>
                </c:pt>
                <c:pt idx="2">
                  <c:v>Médias</c:v>
                </c:pt>
                <c:pt idx="3">
                  <c:v>Grandes</c:v>
                </c:pt>
                <c:pt idx="4">
                  <c:v>Gigantes</c:v>
                </c:pt>
              </c:strCache>
            </c:strRef>
          </c:cat>
          <c:val>
            <c:numRef>
              <c:f>'Estrangeiras (3)'!$C$6:$C$10</c:f>
              <c:numCache>
                <c:formatCode>General</c:formatCode>
                <c:ptCount val="5"/>
                <c:pt idx="0">
                  <c:v>485</c:v>
                </c:pt>
                <c:pt idx="1">
                  <c:v>957</c:v>
                </c:pt>
                <c:pt idx="2">
                  <c:v>233</c:v>
                </c:pt>
                <c:pt idx="3">
                  <c:v>61</c:v>
                </c:pt>
                <c:pt idx="4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53C0-49E5-97FE-D9A39A64C79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  <c:extLst/>
  </c:chart>
  <c:txPr>
    <a:bodyPr/>
    <a:lstStyle/>
    <a:p>
      <a:pPr>
        <a:defRPr/>
      </a:pPr>
      <a:endParaRPr lang="pt-BR"/>
    </a:p>
  </c:txPr>
  <c:externalData r:id="rId2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Estrangeiras: 1293</a:t>
            </a: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/>
      <c:pieChart>
        <c:varyColors val="1"/>
        <c:ser>
          <c:idx val="1"/>
          <c:order val="0"/>
          <c:tx>
            <c:strRef>
              <c:f>'Estrangeiras (3)'!$C$30</c:f>
              <c:strCache>
                <c:ptCount val="1"/>
                <c:pt idx="0">
                  <c:v>Nº empresas</c:v>
                </c:pt>
              </c:strCache>
            </c:strRef>
          </c:tx>
          <c:dPt>
            <c:idx val="0"/>
            <c:bubble3D val="0"/>
            <c:spPr>
              <a:solidFill>
                <a:schemeClr val="accent4">
                  <a:tint val="54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8D8E-4284-8DA5-F11EAFAB0AAF}"/>
              </c:ext>
            </c:extLst>
          </c:dPt>
          <c:dPt>
            <c:idx val="1"/>
            <c:bubble3D val="0"/>
            <c:spPr>
              <a:solidFill>
                <a:schemeClr val="accent4">
                  <a:tint val="77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8D8E-4284-8DA5-F11EAFAB0AAF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4-8D8E-4284-8DA5-F11EAFAB0AAF}"/>
              </c:ext>
            </c:extLst>
          </c:dPt>
          <c:dPt>
            <c:idx val="3"/>
            <c:bubble3D val="0"/>
            <c:spPr>
              <a:solidFill>
                <a:schemeClr val="accent4">
                  <a:shade val="76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6-8D8E-4284-8DA5-F11EAFAB0AAF}"/>
              </c:ext>
            </c:extLst>
          </c:dPt>
          <c:dPt>
            <c:idx val="4"/>
            <c:bubble3D val="0"/>
            <c:spPr>
              <a:solidFill>
                <a:schemeClr val="accent4">
                  <a:shade val="53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8-8D8E-4284-8DA5-F11EAFAB0AAF}"/>
              </c:ext>
            </c:extLst>
          </c:dPt>
          <c:dLbls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'Estrangeiras (3)'!$B$31:$B$35</c:f>
              <c:strCache>
                <c:ptCount val="5"/>
                <c:pt idx="0">
                  <c:v>Micro</c:v>
                </c:pt>
                <c:pt idx="1">
                  <c:v>Pequenas</c:v>
                </c:pt>
                <c:pt idx="2">
                  <c:v>Médias</c:v>
                </c:pt>
                <c:pt idx="3">
                  <c:v>Grandes</c:v>
                </c:pt>
                <c:pt idx="4">
                  <c:v>Gigantes</c:v>
                </c:pt>
              </c:strCache>
            </c:strRef>
          </c:cat>
          <c:val>
            <c:numRef>
              <c:f>'Estrangeiras (3)'!$C$31:$C$35</c:f>
              <c:numCache>
                <c:formatCode>General</c:formatCode>
                <c:ptCount val="5"/>
                <c:pt idx="0">
                  <c:v>328</c:v>
                </c:pt>
                <c:pt idx="1">
                  <c:v>697</c:v>
                </c:pt>
                <c:pt idx="2">
                  <c:v>195</c:v>
                </c:pt>
                <c:pt idx="3">
                  <c:v>58</c:v>
                </c:pt>
                <c:pt idx="4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8D8E-4284-8DA5-F11EAFAB0AAF}"/>
            </c:ext>
          </c:extLst>
        </c:ser>
        <c:ser>
          <c:idx val="0"/>
          <c:order val="1"/>
          <c:tx>
            <c:strRef>
              <c:f>'Estrangeiras (3)'!$C$5</c:f>
              <c:strCache>
                <c:ptCount val="1"/>
                <c:pt idx="0">
                  <c:v>Nº Empresas</c:v>
                </c:pt>
              </c:strCache>
            </c:strRef>
          </c:tx>
          <c:dPt>
            <c:idx val="0"/>
            <c:bubble3D val="0"/>
            <c:spPr>
              <a:solidFill>
                <a:schemeClr val="accent4">
                  <a:tint val="54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8D8E-4284-8DA5-F11EAFAB0AAF}"/>
              </c:ext>
            </c:extLst>
          </c:dPt>
          <c:dPt>
            <c:idx val="1"/>
            <c:bubble3D val="0"/>
            <c:spPr>
              <a:solidFill>
                <a:schemeClr val="accent4">
                  <a:tint val="77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8D8E-4284-8DA5-F11EAFAB0AAF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8D8E-4284-8DA5-F11EAFAB0AAF}"/>
              </c:ext>
            </c:extLst>
          </c:dPt>
          <c:dPt>
            <c:idx val="3"/>
            <c:bubble3D val="0"/>
            <c:spPr>
              <a:solidFill>
                <a:schemeClr val="accent4">
                  <a:shade val="7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8D8E-4284-8DA5-F11EAFAB0AAF}"/>
              </c:ext>
            </c:extLst>
          </c:dPt>
          <c:dPt>
            <c:idx val="4"/>
            <c:bubble3D val="0"/>
            <c:spPr>
              <a:solidFill>
                <a:schemeClr val="accent4">
                  <a:shade val="53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3-8D8E-4284-8DA5-F11EAFAB0AA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'Estrangeiras (3)'!$B$6:$B$10</c:f>
              <c:strCache>
                <c:ptCount val="5"/>
                <c:pt idx="0">
                  <c:v>Micro</c:v>
                </c:pt>
                <c:pt idx="1">
                  <c:v>Pequenas</c:v>
                </c:pt>
                <c:pt idx="2">
                  <c:v>Médias</c:v>
                </c:pt>
                <c:pt idx="3">
                  <c:v>Grandes</c:v>
                </c:pt>
                <c:pt idx="4">
                  <c:v>Gigantes</c:v>
                </c:pt>
              </c:strCache>
            </c:strRef>
          </c:cat>
          <c:val>
            <c:numRef>
              <c:f>'Estrangeiras (3)'!$C$6:$C$10</c:f>
              <c:numCache>
                <c:formatCode>General</c:formatCode>
                <c:ptCount val="5"/>
                <c:pt idx="0">
                  <c:v>485</c:v>
                </c:pt>
                <c:pt idx="1">
                  <c:v>957</c:v>
                </c:pt>
                <c:pt idx="2">
                  <c:v>233</c:v>
                </c:pt>
                <c:pt idx="3">
                  <c:v>61</c:v>
                </c:pt>
                <c:pt idx="4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8D8E-4284-8DA5-F11EAFAB0AA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  <c:extLst/>
  </c:chart>
  <c:txPr>
    <a:bodyPr/>
    <a:lstStyle/>
    <a:p>
      <a:pPr>
        <a:defRPr/>
      </a:pPr>
      <a:endParaRPr lang="pt-BR"/>
    </a:p>
  </c:tx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Reversed" id="26">
  <a:schemeClr val="accent6"/>
</cs:colorStyle>
</file>

<file path=ppt/charts/colors10.xml><?xml version="1.0" encoding="utf-8"?>
<cs:colorStyle xmlns:cs="http://schemas.microsoft.com/office/drawing/2012/chartStyle" xmlns:a="http://schemas.openxmlformats.org/drawingml/2006/main" meth="withinLinearReversed" id="26">
  <a:schemeClr val="accent6"/>
</cs:colorStyle>
</file>

<file path=ppt/charts/colors11.xml><?xml version="1.0" encoding="utf-8"?>
<cs:colorStyle xmlns:cs="http://schemas.microsoft.com/office/drawing/2012/chartStyle" xmlns:a="http://schemas.openxmlformats.org/drawingml/2006/main" meth="withinLinearReversed" id="26">
  <a:schemeClr val="accent6"/>
</cs:colorStyle>
</file>

<file path=ppt/charts/colors12.xml><?xml version="1.0" encoding="utf-8"?>
<cs:colorStyle xmlns:cs="http://schemas.microsoft.com/office/drawing/2012/chartStyle" xmlns:a="http://schemas.openxmlformats.org/drawingml/2006/main" meth="withinLinearReversed" id="26">
  <a:schemeClr val="accent6"/>
</cs:colorStyle>
</file>

<file path=ppt/charts/colors13.xml><?xml version="1.0" encoding="utf-8"?>
<cs:colorStyle xmlns:cs="http://schemas.microsoft.com/office/drawing/2012/chartStyle" xmlns:a="http://schemas.openxmlformats.org/drawingml/2006/main" meth="withinLinearReversed" id="24">
  <a:schemeClr val="accent4"/>
</cs:colorStyle>
</file>

<file path=ppt/charts/colors14.xml><?xml version="1.0" encoding="utf-8"?>
<cs:colorStyle xmlns:cs="http://schemas.microsoft.com/office/drawing/2012/chartStyle" xmlns:a="http://schemas.openxmlformats.org/drawingml/2006/main" meth="withinLinearReversed" id="26">
  <a:schemeClr val="accent6"/>
</cs:colorStyle>
</file>

<file path=ppt/charts/colors15.xml><?xml version="1.0" encoding="utf-8"?>
<cs:colorStyle xmlns:cs="http://schemas.microsoft.com/office/drawing/2012/chartStyle" xmlns:a="http://schemas.openxmlformats.org/drawingml/2006/main" meth="withinLinearReversed" id="26">
  <a:schemeClr val="accent6"/>
</cs:colorStyle>
</file>

<file path=ppt/charts/colors16.xml><?xml version="1.0" encoding="utf-8"?>
<cs:colorStyle xmlns:cs="http://schemas.microsoft.com/office/drawing/2012/chartStyle" xmlns:a="http://schemas.openxmlformats.org/drawingml/2006/main" meth="withinLinearReversed" id="26">
  <a:schemeClr val="accent6"/>
</cs:colorStyle>
</file>

<file path=ppt/charts/colors17.xml><?xml version="1.0" encoding="utf-8"?>
<cs:colorStyle xmlns:cs="http://schemas.microsoft.com/office/drawing/2012/chartStyle" xmlns:a="http://schemas.openxmlformats.org/drawingml/2006/main" meth="withinLinearReversed" id="26">
  <a:schemeClr val="accent6"/>
</cs:colorStyle>
</file>

<file path=ppt/charts/colors18.xml><?xml version="1.0" encoding="utf-8"?>
<cs:colorStyle xmlns:cs="http://schemas.microsoft.com/office/drawing/2012/chartStyle" xmlns:a="http://schemas.openxmlformats.org/drawingml/2006/main" meth="withinLinearReversed" id="26">
  <a:schemeClr val="accent6"/>
</cs:colorStyle>
</file>

<file path=ppt/charts/colors19.xml><?xml version="1.0" encoding="utf-8"?>
<cs:colorStyle xmlns:cs="http://schemas.microsoft.com/office/drawing/2012/chartStyle" xmlns:a="http://schemas.openxmlformats.org/drawingml/2006/main" meth="withinLinearReversed" id="24">
  <a:schemeClr val="accent4"/>
</cs:colorStyle>
</file>

<file path=ppt/charts/colors2.xml><?xml version="1.0" encoding="utf-8"?>
<cs:colorStyle xmlns:cs="http://schemas.microsoft.com/office/drawing/2012/chartStyle" xmlns:a="http://schemas.openxmlformats.org/drawingml/2006/main" meth="withinLinearReversed" id="26">
  <a:schemeClr val="accent6"/>
</cs:colorStyle>
</file>

<file path=ppt/charts/colors20.xml><?xml version="1.0" encoding="utf-8"?>
<cs:colorStyle xmlns:cs="http://schemas.microsoft.com/office/drawing/2012/chartStyle" xmlns:a="http://schemas.openxmlformats.org/drawingml/2006/main" meth="withinLinearReversed" id="24">
  <a:schemeClr val="accent4"/>
</cs:colorStyle>
</file>

<file path=ppt/charts/colors21.xml><?xml version="1.0" encoding="utf-8"?>
<cs:colorStyle xmlns:cs="http://schemas.microsoft.com/office/drawing/2012/chartStyle" xmlns:a="http://schemas.openxmlformats.org/drawingml/2006/main" meth="withinLinearReversed" id="26">
  <a:schemeClr val="accent6"/>
</cs:colorStyle>
</file>

<file path=ppt/charts/colors22.xml><?xml version="1.0" encoding="utf-8"?>
<cs:colorStyle xmlns:cs="http://schemas.microsoft.com/office/drawing/2012/chartStyle" xmlns:a="http://schemas.openxmlformats.org/drawingml/2006/main" meth="withinLinearReversed" id="26">
  <a:schemeClr val="accent6"/>
</cs:colorStyle>
</file>

<file path=ppt/charts/colors23.xml><?xml version="1.0" encoding="utf-8"?>
<cs:colorStyle xmlns:cs="http://schemas.microsoft.com/office/drawing/2012/chartStyle" xmlns:a="http://schemas.openxmlformats.org/drawingml/2006/main" meth="withinLinearReversed" id="24">
  <a:schemeClr val="accent4"/>
</cs:colorStyle>
</file>

<file path=ppt/charts/colors24.xml><?xml version="1.0" encoding="utf-8"?>
<cs:colorStyle xmlns:cs="http://schemas.microsoft.com/office/drawing/2012/chartStyle" xmlns:a="http://schemas.openxmlformats.org/drawingml/2006/main" meth="withinLinearReversed" id="26">
  <a:schemeClr val="accent6"/>
</cs:colorStyle>
</file>

<file path=ppt/charts/colors25.xml><?xml version="1.0" encoding="utf-8"?>
<cs:colorStyle xmlns:cs="http://schemas.microsoft.com/office/drawing/2012/chartStyle" xmlns:a="http://schemas.openxmlformats.org/drawingml/2006/main" meth="withinLinearReversed" id="26">
  <a:schemeClr val="accent6"/>
</cs:colorStyle>
</file>

<file path=ppt/charts/colors26.xml><?xml version="1.0" encoding="utf-8"?>
<cs:colorStyle xmlns:cs="http://schemas.microsoft.com/office/drawing/2012/chartStyle" xmlns:a="http://schemas.openxmlformats.org/drawingml/2006/main" meth="withinLinearReversed" id="26">
  <a:schemeClr val="accent6"/>
</cs:colorStyle>
</file>

<file path=ppt/charts/colors27.xml><?xml version="1.0" encoding="utf-8"?>
<cs:colorStyle xmlns:cs="http://schemas.microsoft.com/office/drawing/2012/chartStyle" xmlns:a="http://schemas.openxmlformats.org/drawingml/2006/main" meth="withinLinearReversed" id="24">
  <a:schemeClr val="accent4"/>
</cs:colorStyle>
</file>

<file path=ppt/charts/colors28.xml><?xml version="1.0" encoding="utf-8"?>
<cs:colorStyle xmlns:cs="http://schemas.microsoft.com/office/drawing/2012/chartStyle" xmlns:a="http://schemas.openxmlformats.org/drawingml/2006/main" meth="withinLinearReversed" id="24">
  <a:schemeClr val="accent4"/>
</cs:colorStyle>
</file>

<file path=ppt/charts/colors29.xml><?xml version="1.0" encoding="utf-8"?>
<cs:colorStyle xmlns:cs="http://schemas.microsoft.com/office/drawing/2012/chartStyle" xmlns:a="http://schemas.openxmlformats.org/drawingml/2006/main" meth="withinLinearReversed" id="24">
  <a:schemeClr val="accent4"/>
</cs:colorStyle>
</file>

<file path=ppt/charts/colors3.xml><?xml version="1.0" encoding="utf-8"?>
<cs:colorStyle xmlns:cs="http://schemas.microsoft.com/office/drawing/2012/chartStyle" xmlns:a="http://schemas.openxmlformats.org/drawingml/2006/main" meth="withinLinearReversed" id="24">
  <a:schemeClr val="accent4"/>
</cs:colorStyle>
</file>

<file path=ppt/charts/colors30.xml><?xml version="1.0" encoding="utf-8"?>
<cs:colorStyle xmlns:cs="http://schemas.microsoft.com/office/drawing/2012/chartStyle" xmlns:a="http://schemas.openxmlformats.org/drawingml/2006/main" meth="withinLinearReversed" id="24">
  <a:schemeClr val="accent4"/>
</cs:colorStyle>
</file>

<file path=ppt/charts/colors4.xml><?xml version="1.0" encoding="utf-8"?>
<cs:colorStyle xmlns:cs="http://schemas.microsoft.com/office/drawing/2012/chartStyle" xmlns:a="http://schemas.openxmlformats.org/drawingml/2006/main" meth="withinLinearReversed" id="24">
  <a:schemeClr val="accent4"/>
</cs:colorStyle>
</file>

<file path=ppt/charts/colors5.xml><?xml version="1.0" encoding="utf-8"?>
<cs:colorStyle xmlns:cs="http://schemas.microsoft.com/office/drawing/2012/chartStyle" xmlns:a="http://schemas.openxmlformats.org/drawingml/2006/main" meth="withinLinearReversed" id="26">
  <a:schemeClr val="accent6"/>
</cs:colorStyle>
</file>

<file path=ppt/charts/colors6.xml><?xml version="1.0" encoding="utf-8"?>
<cs:colorStyle xmlns:cs="http://schemas.microsoft.com/office/drawing/2012/chartStyle" xmlns:a="http://schemas.openxmlformats.org/drawingml/2006/main" meth="withinLinearReversed" id="24">
  <a:schemeClr val="accent4"/>
</cs:colorStyle>
</file>

<file path=ppt/charts/colors7.xml><?xml version="1.0" encoding="utf-8"?>
<cs:colorStyle xmlns:cs="http://schemas.microsoft.com/office/drawing/2012/chartStyle" xmlns:a="http://schemas.openxmlformats.org/drawingml/2006/main" meth="withinLinearReversed" id="26">
  <a:schemeClr val="accent6"/>
</cs:colorStyle>
</file>

<file path=ppt/charts/colors8.xml><?xml version="1.0" encoding="utf-8"?>
<cs:colorStyle xmlns:cs="http://schemas.microsoft.com/office/drawing/2012/chartStyle" xmlns:a="http://schemas.openxmlformats.org/drawingml/2006/main" meth="withinLinearReversed" id="26">
  <a:schemeClr val="accent6"/>
</cs:colorStyle>
</file>

<file path=ppt/charts/colors9.xml><?xml version="1.0" encoding="utf-8"?>
<cs:colorStyle xmlns:cs="http://schemas.microsoft.com/office/drawing/2012/chartStyle" xmlns:a="http://schemas.openxmlformats.org/drawingml/2006/main" meth="withinLinearReversed" id="26">
  <a:schemeClr val="accent6"/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106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 mods="ignoreCSTransforms">
      <cs:styleClr val="0">
        <a:shade val="25000"/>
      </cs:styl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 mods="ignoreCSTransforms">
      <cs:styleClr val="0">
        <a:tint val="25000"/>
      </cs:styl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11.xml><?xml version="1.0" encoding="utf-8"?>
<cs:chartStyle xmlns:cs="http://schemas.microsoft.com/office/drawing/2012/chartStyle" xmlns:a="http://schemas.openxmlformats.org/drawingml/2006/main" id="106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 mods="ignoreCSTransforms">
      <cs:styleClr val="0">
        <a:shade val="25000"/>
      </cs:styl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 mods="ignoreCSTransforms">
      <cs:styleClr val="0">
        <a:tint val="25000"/>
      </cs:styl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1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106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 mods="ignoreCSTransforms">
      <cs:styleClr val="0">
        <a:shade val="25000"/>
      </cs:styl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 mods="ignoreCSTransforms">
      <cs:styleClr val="0">
        <a:tint val="25000"/>
      </cs:styl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15.xml><?xml version="1.0" encoding="utf-8"?>
<cs:chartStyle xmlns:cs="http://schemas.microsoft.com/office/drawing/2012/chartStyle" xmlns:a="http://schemas.openxmlformats.org/drawingml/2006/main" id="106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 mods="ignoreCSTransforms">
      <cs:styleClr val="0">
        <a:shade val="25000"/>
      </cs:styl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 mods="ignoreCSTransforms">
      <cs:styleClr val="0">
        <a:tint val="25000"/>
      </cs:styl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16.xml><?xml version="1.0" encoding="utf-8"?>
<cs:chartStyle xmlns:cs="http://schemas.microsoft.com/office/drawing/2012/chartStyle" xmlns:a="http://schemas.openxmlformats.org/drawingml/2006/main" id="106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 mods="ignoreCSTransforms">
      <cs:styleClr val="0">
        <a:shade val="25000"/>
      </cs:styl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 mods="ignoreCSTransforms">
      <cs:styleClr val="0">
        <a:tint val="25000"/>
      </cs:styl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17.xml><?xml version="1.0" encoding="utf-8"?>
<cs:chartStyle xmlns:cs="http://schemas.microsoft.com/office/drawing/2012/chartStyle" xmlns:a="http://schemas.openxmlformats.org/drawingml/2006/main" id="106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 mods="ignoreCSTransforms">
      <cs:styleClr val="0">
        <a:shade val="25000"/>
      </cs:styl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 mods="ignoreCSTransforms">
      <cs:styleClr val="0">
        <a:tint val="25000"/>
      </cs:styl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18.xml><?xml version="1.0" encoding="utf-8"?>
<cs:chartStyle xmlns:cs="http://schemas.microsoft.com/office/drawing/2012/chartStyle" xmlns:a="http://schemas.openxmlformats.org/drawingml/2006/main" id="106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 mods="ignoreCSTransforms">
      <cs:styleClr val="0">
        <a:shade val="25000"/>
      </cs:styl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 mods="ignoreCSTransforms">
      <cs:styleClr val="0">
        <a:tint val="25000"/>
      </cs:styl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1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106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 mods="ignoreCSTransforms">
      <cs:styleClr val="0">
        <a:shade val="25000"/>
      </cs:styl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 mods="ignoreCSTransforms">
      <cs:styleClr val="0">
        <a:tint val="25000"/>
      </cs:styl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106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 mods="ignoreCSTransforms">
      <cs:styleClr val="0">
        <a:shade val="25000"/>
      </cs:styl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 mods="ignoreCSTransforms">
      <cs:styleClr val="0">
        <a:tint val="25000"/>
      </cs:styl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9.xml><?xml version="1.0" encoding="utf-8"?>
<cs:chartStyle xmlns:cs="http://schemas.microsoft.com/office/drawing/2012/chartStyle" xmlns:a="http://schemas.openxmlformats.org/drawingml/2006/main" id="106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 mods="ignoreCSTransforms">
      <cs:styleClr val="0">
        <a:shade val="25000"/>
      </cs:styl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 mods="ignoreCSTransforms">
      <cs:styleClr val="0">
        <a:tint val="25000"/>
      </cs:styl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9E75A9-632B-43E7-A077-15A8506D5360}" type="datetimeFigureOut">
              <a:rPr lang="pt-BR" smtClean="0"/>
              <a:t>14/10/2025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010883-1BFD-4344-8467-D14B2130541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678758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o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Notas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pt-BR"/>
            </a:defPPr>
          </a:lstStyle>
          <a:p>
            <a:pPr rtl="0"/>
            <a:endParaRPr lang="pt-BR" dirty="0"/>
          </a:p>
        </p:txBody>
      </p:sp>
      <p:sp>
        <p:nvSpPr>
          <p:cNvPr id="4" name="Espaço Reservado para o Número do Slide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pt-BR"/>
            </a:defPPr>
          </a:lstStyle>
          <a:p>
            <a:pPr rtl="0"/>
            <a:fld id="{A89C7E07-3C67-C64C-8DA0-0404F6303970}" type="slidenum">
              <a:rPr lang="pt-BR" smtClean="0"/>
              <a:t>1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0924538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010883-1BFD-4344-8467-D14B21305418}" type="slidenum">
              <a:rPr lang="pt-BR" smtClean="0"/>
              <a:t>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479380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010883-1BFD-4344-8467-D14B21305418}" type="slidenum">
              <a:rPr lang="pt-BR" smtClean="0"/>
              <a:t>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874103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4A1064-D1DF-6FCD-1D4F-8827127280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95917E42-684A-7077-26F8-FDAFCFF0931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730ECA86-E9A9-5035-6C57-183F4D44F59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3503FB28-97FC-A2E7-1206-C7E39FD4A41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010883-1BFD-4344-8467-D14B21305418}" type="slidenum">
              <a:rPr lang="pt-BR" smtClean="0"/>
              <a:t>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571566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D1C76E-6B7E-769D-9269-99A7ABF47C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D38FE278-C56F-C682-39A9-0D6C83BF58D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24ECB8EC-44C0-9353-D06B-D69CA29CA96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489FD45C-ADF4-4306-C0C3-FBE59ADCCFB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010883-1BFD-4344-8467-D14B21305418}" type="slidenum">
              <a:rPr lang="pt-BR" smtClean="0"/>
              <a:t>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19037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F4F449-6BBB-C4A0-9FE8-FAE3455648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9E069CC0-BAF7-64C8-A17B-6C769544BE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7E7F768E-0A30-8BD3-FBE4-A60664A20F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8EF46A47-5CBB-20F5-7915-6498C738EDF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010883-1BFD-4344-8467-D14B21305418}" type="slidenum">
              <a:rPr lang="pt-BR" smtClean="0"/>
              <a:t>10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063554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o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Notas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pt-BR"/>
            </a:defPPr>
          </a:lstStyle>
          <a:p>
            <a:pPr rtl="0"/>
            <a:endParaRPr lang="pt-BR" dirty="0"/>
          </a:p>
        </p:txBody>
      </p:sp>
      <p:sp>
        <p:nvSpPr>
          <p:cNvPr id="4" name="Espaço Reservado para o Número do Slide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pt-BR"/>
            </a:def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9C7E07-3C67-C64C-8DA0-0404F6303970}" type="slidenum">
              <a:rPr kumimoji="0" lang="pt-B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pt-B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659231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2433C34-454B-EC38-EE5C-3877F61D14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3C996362-2FAA-9CBF-FCD3-76D73BCA28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49AC551-3A2D-B57D-E8AA-4CA25438B0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D7905-9115-4A97-9674-CFC1A285EA22}" type="datetimeFigureOut">
              <a:rPr lang="pt-BR" smtClean="0"/>
              <a:t>14/10/2025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BADBC83-180D-F180-2BD1-A0E5286DCB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8527603-89E0-31BF-247D-AAE80F09D0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AC38D-02E2-4CE4-9F51-A417364E3BE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004196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5137F4D-05B1-A686-8C94-BE451ECAAD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EA94CED0-6D1C-1DFD-2FEB-5664CDF7751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BE6C382-B2CE-FBA2-F4D8-7D07F30771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D7905-9115-4A97-9674-CFC1A285EA22}" type="datetimeFigureOut">
              <a:rPr lang="pt-BR" smtClean="0"/>
              <a:t>14/10/2025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19E7923-77A9-5574-0C44-DCA67E0575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D1ADBA0-53BB-7079-B728-DCD2394ACD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AC38D-02E2-4CE4-9F51-A417364E3BE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075544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751013ED-115A-F08D-9878-BAA5E1CFFF0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3DC2A968-3AC3-2825-709D-1C74B21E49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3E41B22-B0A6-2B5F-1FAA-4B332774C0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D7905-9115-4A97-9674-CFC1A285EA22}" type="datetimeFigureOut">
              <a:rPr lang="pt-BR" smtClean="0"/>
              <a:t>14/10/2025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23E7766-6BCE-08FC-EE1F-A6A4169C2D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F5A6599-3A82-BF81-18B5-246102631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AC38D-02E2-4CE4-9F51-A417364E3BE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994820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3B6987D-0137-DE42-B76B-FF621E808D9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309904" y="411479"/>
            <a:ext cx="5486400" cy="3291840"/>
          </a:xfrm>
          <a:prstGeom prst="rect">
            <a:avLst/>
          </a:prstGeom>
        </p:spPr>
        <p:txBody>
          <a:bodyPr lIns="0" tIns="0" rIns="0" bIns="0" rtlCol="0" anchor="b">
            <a:noAutofit/>
          </a:bodyPr>
          <a:lstStyle>
            <a:lvl1pPr algn="l">
              <a:lnSpc>
                <a:spcPct val="80000"/>
              </a:lnSpc>
              <a:defRPr lang="pt-BR" sz="6000" b="1" i="0" spc="100" baseline="0">
                <a:solidFill>
                  <a:schemeClr val="bg1"/>
                </a:solidFill>
                <a:latin typeface="+mj-lt"/>
              </a:defRPr>
            </a:lvl1pPr>
          </a:lstStyle>
          <a:p>
            <a:pPr rtl="0"/>
            <a:r>
              <a:rPr lang="pt-BR"/>
              <a:t>Clique para adicionar um título </a:t>
            </a:r>
          </a:p>
        </p:txBody>
      </p:sp>
      <p:grpSp>
        <p:nvGrpSpPr>
          <p:cNvPr id="9" name="Grupo 8">
            <a:extLst>
              <a:ext uri="{FF2B5EF4-FFF2-40B4-BE49-F238E27FC236}">
                <a16:creationId xmlns:a16="http://schemas.microsoft.com/office/drawing/2014/main" id="{C26C18C3-ED25-DD4B-BA72-24932D54DE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1" y="758752"/>
            <a:ext cx="6099248" cy="6099248"/>
            <a:chOff x="0" y="12289"/>
            <a:chExt cx="3550" cy="3551"/>
          </a:xfrm>
        </p:grpSpPr>
        <p:sp>
          <p:nvSpPr>
            <p:cNvPr id="10" name="Forma Livre 9">
              <a:extLst>
                <a:ext uri="{FF2B5EF4-FFF2-40B4-BE49-F238E27FC236}">
                  <a16:creationId xmlns:a16="http://schemas.microsoft.com/office/drawing/2014/main" id="{C07CC263-2515-F147-8CC5-F8E9FF9FA8E4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2289"/>
              <a:ext cx="1789" cy="2386"/>
            </a:xfrm>
            <a:custGeom>
              <a:avLst/>
              <a:gdLst>
                <a:gd name="T0" fmla="*/ 0 w 1789"/>
                <a:gd name="T1" fmla="+- 0 12290 12290"/>
                <a:gd name="T2" fmla="*/ 12290 h 2386"/>
                <a:gd name="T3" fmla="*/ 0 w 1789"/>
                <a:gd name="T4" fmla="+- 0 13484 12290"/>
                <a:gd name="T5" fmla="*/ 13484 h 2386"/>
                <a:gd name="T6" fmla="*/ 1192 w 1789"/>
                <a:gd name="T7" fmla="+- 0 14676 12290"/>
                <a:gd name="T8" fmla="*/ 14676 h 2386"/>
                <a:gd name="T9" fmla="*/ 1789 w 1789"/>
                <a:gd name="T10" fmla="+- 0 14079 12290"/>
                <a:gd name="T11" fmla="*/ 14079 h 2386"/>
                <a:gd name="T12" fmla="*/ 0 w 1789"/>
                <a:gd name="T13" fmla="+- 0 12290 12290"/>
                <a:gd name="T14" fmla="*/ 12290 h 2386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  <a:cxn ang="0">
                  <a:pos x="T12" y="T14"/>
                </a:cxn>
              </a:cxnLst>
              <a:rect l="0" t="0" r="r" b="b"/>
              <a:pathLst>
                <a:path w="1789" h="2386">
                  <a:moveTo>
                    <a:pt x="0" y="0"/>
                  </a:moveTo>
                  <a:lnTo>
                    <a:pt x="0" y="1194"/>
                  </a:lnTo>
                  <a:lnTo>
                    <a:pt x="1192" y="2386"/>
                  </a:lnTo>
                  <a:lnTo>
                    <a:pt x="1789" y="17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pt-BR"/>
              </a:defPPr>
            </a:lstStyle>
            <a:p>
              <a:pPr rtl="0"/>
              <a:endParaRPr lang="pt-BR" dirty="0"/>
            </a:p>
          </p:txBody>
        </p:sp>
        <p:sp>
          <p:nvSpPr>
            <p:cNvPr id="11" name="Forma Livre 10">
              <a:extLst>
                <a:ext uri="{FF2B5EF4-FFF2-40B4-BE49-F238E27FC236}">
                  <a16:creationId xmlns:a16="http://schemas.microsoft.com/office/drawing/2014/main" id="{43B40037-7481-524B-8685-404D965690F2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4678"/>
              <a:ext cx="1162" cy="1162"/>
            </a:xfrm>
            <a:custGeom>
              <a:avLst/>
              <a:gdLst>
                <a:gd name="T0" fmla="*/ 0 w 1162"/>
                <a:gd name="T1" fmla="+- 0 14679 14679"/>
                <a:gd name="T2" fmla="*/ 14679 h 1162"/>
                <a:gd name="T3" fmla="*/ 0 w 1162"/>
                <a:gd name="T4" fmla="+- 0 15840 14679"/>
                <a:gd name="T5" fmla="*/ 15840 h 1162"/>
                <a:gd name="T6" fmla="*/ 1161 w 1162"/>
                <a:gd name="T7" fmla="+- 0 15840 14679"/>
                <a:gd name="T8" fmla="*/ 15840 h 1162"/>
                <a:gd name="T9" fmla="*/ 0 w 1162"/>
                <a:gd name="T10" fmla="+- 0 14679 14679"/>
                <a:gd name="T11" fmla="*/ 14679 h 1162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1162" h="1162">
                  <a:moveTo>
                    <a:pt x="0" y="0"/>
                  </a:moveTo>
                  <a:lnTo>
                    <a:pt x="0" y="1161"/>
                  </a:lnTo>
                  <a:lnTo>
                    <a:pt x="1161" y="1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pt-BR"/>
              </a:defPPr>
            </a:lstStyle>
            <a:p>
              <a:pPr rtl="0"/>
              <a:endParaRPr lang="pt-BR" dirty="0"/>
            </a:p>
          </p:txBody>
        </p:sp>
        <p:sp>
          <p:nvSpPr>
            <p:cNvPr id="12" name="Forma Livre 11">
              <a:extLst>
                <a:ext uri="{FF2B5EF4-FFF2-40B4-BE49-F238E27FC236}">
                  <a16:creationId xmlns:a16="http://schemas.microsoft.com/office/drawing/2014/main" id="{7B759713-8408-EE47-9394-3DA6F5E4B62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" y="14675"/>
              <a:ext cx="2329" cy="1165"/>
            </a:xfrm>
            <a:custGeom>
              <a:avLst/>
              <a:gdLst>
                <a:gd name="T0" fmla="+- 0 3550 1221"/>
                <a:gd name="T1" fmla="*/ T0 w 2329"/>
                <a:gd name="T2" fmla="+- 0 15840 14676"/>
                <a:gd name="T3" fmla="*/ 15840 h 1165"/>
                <a:gd name="T4" fmla="+- 0 2386 1221"/>
                <a:gd name="T5" fmla="*/ T4 w 2329"/>
                <a:gd name="T6" fmla="+- 0 14676 14676"/>
                <a:gd name="T7" fmla="*/ 14676 h 1165"/>
                <a:gd name="T8" fmla="+- 0 1221 1221"/>
                <a:gd name="T9" fmla="*/ T8 w 2329"/>
                <a:gd name="T10" fmla="+- 0 15840 14676"/>
                <a:gd name="T11" fmla="*/ 15840 h 1165"/>
                <a:gd name="T12" fmla="+- 0 3550 1221"/>
                <a:gd name="T13" fmla="*/ T12 w 2329"/>
                <a:gd name="T14" fmla="+- 0 15840 14676"/>
                <a:gd name="T15" fmla="*/ 15840 h 1165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329" h="1165">
                  <a:moveTo>
                    <a:pt x="2329" y="1164"/>
                  </a:moveTo>
                  <a:lnTo>
                    <a:pt x="1165" y="0"/>
                  </a:lnTo>
                  <a:lnTo>
                    <a:pt x="0" y="1164"/>
                  </a:lnTo>
                  <a:lnTo>
                    <a:pt x="2329" y="1164"/>
                  </a:ln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pt-BR"/>
              </a:defPPr>
            </a:lstStyle>
            <a:p>
              <a:pPr rtl="0"/>
              <a:endParaRPr lang="pt-BR" dirty="0"/>
            </a:p>
          </p:txBody>
        </p:sp>
      </p:grpSp>
      <p:cxnSp>
        <p:nvCxnSpPr>
          <p:cNvPr id="13" name="Conector Reto 12">
            <a:extLst>
              <a:ext uri="{FF2B5EF4-FFF2-40B4-BE49-F238E27FC236}">
                <a16:creationId xmlns:a16="http://schemas.microsoft.com/office/drawing/2014/main" id="{A69706A2-3726-FE4E-B923-E75D485978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6309360" y="3950208"/>
            <a:ext cx="2133600" cy="3992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13275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3B6987D-0137-DE42-B76B-FF621E808D9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309904" y="411479"/>
            <a:ext cx="5486400" cy="3291840"/>
          </a:xfrm>
          <a:prstGeom prst="rect">
            <a:avLst/>
          </a:prstGeom>
        </p:spPr>
        <p:txBody>
          <a:bodyPr lIns="0" tIns="0" rIns="0" bIns="0" rtlCol="0" anchor="b">
            <a:noAutofit/>
          </a:bodyPr>
          <a:lstStyle>
            <a:lvl1pPr algn="l">
              <a:lnSpc>
                <a:spcPct val="80000"/>
              </a:lnSpc>
              <a:defRPr lang="pt-BR" sz="6000" b="1" i="0" spc="100" baseline="0">
                <a:solidFill>
                  <a:schemeClr val="bg1"/>
                </a:solidFill>
                <a:latin typeface="+mj-lt"/>
              </a:defRPr>
            </a:lvl1pPr>
          </a:lstStyle>
          <a:p>
            <a:pPr rtl="0"/>
            <a:r>
              <a:rPr lang="pt-BR"/>
              <a:t>Clique para adicionar um título </a:t>
            </a:r>
          </a:p>
        </p:txBody>
      </p:sp>
      <p:grpSp>
        <p:nvGrpSpPr>
          <p:cNvPr id="9" name="Grupo 8">
            <a:extLst>
              <a:ext uri="{FF2B5EF4-FFF2-40B4-BE49-F238E27FC236}">
                <a16:creationId xmlns:a16="http://schemas.microsoft.com/office/drawing/2014/main" id="{C26C18C3-ED25-DD4B-BA72-24932D54DE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1" y="758752"/>
            <a:ext cx="6099248" cy="6099248"/>
            <a:chOff x="0" y="12289"/>
            <a:chExt cx="3550" cy="3551"/>
          </a:xfrm>
        </p:grpSpPr>
        <p:sp>
          <p:nvSpPr>
            <p:cNvPr id="10" name="Forma Livre 9">
              <a:extLst>
                <a:ext uri="{FF2B5EF4-FFF2-40B4-BE49-F238E27FC236}">
                  <a16:creationId xmlns:a16="http://schemas.microsoft.com/office/drawing/2014/main" id="{C07CC263-2515-F147-8CC5-F8E9FF9FA8E4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2289"/>
              <a:ext cx="1789" cy="2386"/>
            </a:xfrm>
            <a:custGeom>
              <a:avLst/>
              <a:gdLst>
                <a:gd name="T0" fmla="*/ 0 w 1789"/>
                <a:gd name="T1" fmla="+- 0 12290 12290"/>
                <a:gd name="T2" fmla="*/ 12290 h 2386"/>
                <a:gd name="T3" fmla="*/ 0 w 1789"/>
                <a:gd name="T4" fmla="+- 0 13484 12290"/>
                <a:gd name="T5" fmla="*/ 13484 h 2386"/>
                <a:gd name="T6" fmla="*/ 1192 w 1789"/>
                <a:gd name="T7" fmla="+- 0 14676 12290"/>
                <a:gd name="T8" fmla="*/ 14676 h 2386"/>
                <a:gd name="T9" fmla="*/ 1789 w 1789"/>
                <a:gd name="T10" fmla="+- 0 14079 12290"/>
                <a:gd name="T11" fmla="*/ 14079 h 2386"/>
                <a:gd name="T12" fmla="*/ 0 w 1789"/>
                <a:gd name="T13" fmla="+- 0 12290 12290"/>
                <a:gd name="T14" fmla="*/ 12290 h 2386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  <a:cxn ang="0">
                  <a:pos x="T12" y="T14"/>
                </a:cxn>
              </a:cxnLst>
              <a:rect l="0" t="0" r="r" b="b"/>
              <a:pathLst>
                <a:path w="1789" h="2386">
                  <a:moveTo>
                    <a:pt x="0" y="0"/>
                  </a:moveTo>
                  <a:lnTo>
                    <a:pt x="0" y="1194"/>
                  </a:lnTo>
                  <a:lnTo>
                    <a:pt x="1192" y="2386"/>
                  </a:lnTo>
                  <a:lnTo>
                    <a:pt x="1789" y="17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pt-BR"/>
              </a:defPPr>
            </a:lstStyle>
            <a:p>
              <a:pPr rtl="0"/>
              <a:endParaRPr lang="pt-BR" dirty="0"/>
            </a:p>
          </p:txBody>
        </p:sp>
        <p:sp>
          <p:nvSpPr>
            <p:cNvPr id="11" name="Forma Livre 10">
              <a:extLst>
                <a:ext uri="{FF2B5EF4-FFF2-40B4-BE49-F238E27FC236}">
                  <a16:creationId xmlns:a16="http://schemas.microsoft.com/office/drawing/2014/main" id="{43B40037-7481-524B-8685-404D965690F2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4678"/>
              <a:ext cx="1162" cy="1162"/>
            </a:xfrm>
            <a:custGeom>
              <a:avLst/>
              <a:gdLst>
                <a:gd name="T0" fmla="*/ 0 w 1162"/>
                <a:gd name="T1" fmla="+- 0 14679 14679"/>
                <a:gd name="T2" fmla="*/ 14679 h 1162"/>
                <a:gd name="T3" fmla="*/ 0 w 1162"/>
                <a:gd name="T4" fmla="+- 0 15840 14679"/>
                <a:gd name="T5" fmla="*/ 15840 h 1162"/>
                <a:gd name="T6" fmla="*/ 1161 w 1162"/>
                <a:gd name="T7" fmla="+- 0 15840 14679"/>
                <a:gd name="T8" fmla="*/ 15840 h 1162"/>
                <a:gd name="T9" fmla="*/ 0 w 1162"/>
                <a:gd name="T10" fmla="+- 0 14679 14679"/>
                <a:gd name="T11" fmla="*/ 14679 h 1162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1162" h="1162">
                  <a:moveTo>
                    <a:pt x="0" y="0"/>
                  </a:moveTo>
                  <a:lnTo>
                    <a:pt x="0" y="1161"/>
                  </a:lnTo>
                  <a:lnTo>
                    <a:pt x="1161" y="1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pt-BR"/>
              </a:defPPr>
            </a:lstStyle>
            <a:p>
              <a:pPr rtl="0"/>
              <a:endParaRPr lang="pt-BR" dirty="0"/>
            </a:p>
          </p:txBody>
        </p:sp>
        <p:sp>
          <p:nvSpPr>
            <p:cNvPr id="12" name="Forma Livre 11">
              <a:extLst>
                <a:ext uri="{FF2B5EF4-FFF2-40B4-BE49-F238E27FC236}">
                  <a16:creationId xmlns:a16="http://schemas.microsoft.com/office/drawing/2014/main" id="{7B759713-8408-EE47-9394-3DA6F5E4B62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" y="14675"/>
              <a:ext cx="2329" cy="1165"/>
            </a:xfrm>
            <a:custGeom>
              <a:avLst/>
              <a:gdLst>
                <a:gd name="T0" fmla="+- 0 3550 1221"/>
                <a:gd name="T1" fmla="*/ T0 w 2329"/>
                <a:gd name="T2" fmla="+- 0 15840 14676"/>
                <a:gd name="T3" fmla="*/ 15840 h 1165"/>
                <a:gd name="T4" fmla="+- 0 2386 1221"/>
                <a:gd name="T5" fmla="*/ T4 w 2329"/>
                <a:gd name="T6" fmla="+- 0 14676 14676"/>
                <a:gd name="T7" fmla="*/ 14676 h 1165"/>
                <a:gd name="T8" fmla="+- 0 1221 1221"/>
                <a:gd name="T9" fmla="*/ T8 w 2329"/>
                <a:gd name="T10" fmla="+- 0 15840 14676"/>
                <a:gd name="T11" fmla="*/ 15840 h 1165"/>
                <a:gd name="T12" fmla="+- 0 3550 1221"/>
                <a:gd name="T13" fmla="*/ T12 w 2329"/>
                <a:gd name="T14" fmla="+- 0 15840 14676"/>
                <a:gd name="T15" fmla="*/ 15840 h 1165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329" h="1165">
                  <a:moveTo>
                    <a:pt x="2329" y="1164"/>
                  </a:moveTo>
                  <a:lnTo>
                    <a:pt x="1165" y="0"/>
                  </a:lnTo>
                  <a:lnTo>
                    <a:pt x="0" y="1164"/>
                  </a:lnTo>
                  <a:lnTo>
                    <a:pt x="2329" y="1164"/>
                  </a:ln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pt-BR"/>
              </a:defPPr>
            </a:lstStyle>
            <a:p>
              <a:pPr rtl="0"/>
              <a:endParaRPr lang="pt-BR" dirty="0"/>
            </a:p>
          </p:txBody>
        </p:sp>
      </p:grpSp>
      <p:cxnSp>
        <p:nvCxnSpPr>
          <p:cNvPr id="13" name="Conector Reto 12">
            <a:extLst>
              <a:ext uri="{FF2B5EF4-FFF2-40B4-BE49-F238E27FC236}">
                <a16:creationId xmlns:a16="http://schemas.microsoft.com/office/drawing/2014/main" id="{A69706A2-3726-FE4E-B923-E75D485978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6309360" y="3950208"/>
            <a:ext cx="2133600" cy="3992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147132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upo 5">
            <a:extLst>
              <a:ext uri="{FF2B5EF4-FFF2-40B4-BE49-F238E27FC236}">
                <a16:creationId xmlns:a16="http://schemas.microsoft.com/office/drawing/2014/main" id="{806C6F65-35CD-D64B-992A-0C1C1E003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6362700" y="0"/>
            <a:ext cx="5829298" cy="3235602"/>
            <a:chOff x="5612972" y="1"/>
            <a:chExt cx="6615961" cy="3672246"/>
          </a:xfrm>
        </p:grpSpPr>
        <p:sp>
          <p:nvSpPr>
            <p:cNvPr id="7" name="AutoForma 24">
              <a:extLst>
                <a:ext uri="{FF2B5EF4-FFF2-40B4-BE49-F238E27FC236}">
                  <a16:creationId xmlns:a16="http://schemas.microsoft.com/office/drawing/2014/main" id="{CFD467E2-FF13-7E4F-BEF9-EA1A17665B2D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2972" y="1"/>
              <a:ext cx="4408998" cy="3672246"/>
            </a:xfrm>
            <a:custGeom>
              <a:avLst/>
              <a:gdLst>
                <a:gd name="T0" fmla="+- 0 8372 6586"/>
                <a:gd name="T1" fmla="*/ T0 w 3578"/>
                <a:gd name="T2" fmla="*/ 591 h 2980"/>
                <a:gd name="T3" fmla="+- 0 7780 6586"/>
                <a:gd name="T4" fmla="*/ T3 w 3578"/>
                <a:gd name="T5" fmla="*/ 0 h 2980"/>
                <a:gd name="T6" fmla="+- 0 6586 6586"/>
                <a:gd name="T7" fmla="*/ T6 w 3578"/>
                <a:gd name="T8" fmla="*/ 0 h 2980"/>
                <a:gd name="T9" fmla="+- 0 7774 6586"/>
                <a:gd name="T10" fmla="*/ T9 w 3578"/>
                <a:gd name="T11" fmla="*/ 1188 h 2980"/>
                <a:gd name="T12" fmla="+- 0 8372 6586"/>
                <a:gd name="T13" fmla="*/ T12 w 3578"/>
                <a:gd name="T14" fmla="*/ 591 h 2980"/>
                <a:gd name="T15" fmla="+- 0 10163 6586"/>
                <a:gd name="T16" fmla="*/ T15 w 3578"/>
                <a:gd name="T17" fmla="*/ 2383 h 2980"/>
                <a:gd name="T18" fmla="+- 0 9566 6586"/>
                <a:gd name="T19" fmla="*/ T18 w 3578"/>
                <a:gd name="T20" fmla="*/ 1786 h 2980"/>
                <a:gd name="T21" fmla="+- 0 8969 6586"/>
                <a:gd name="T22" fmla="*/ T21 w 3578"/>
                <a:gd name="T23" fmla="*/ 2383 h 2980"/>
                <a:gd name="T24" fmla="+- 0 9566 6586"/>
                <a:gd name="T25" fmla="*/ T24 w 3578"/>
                <a:gd name="T26" fmla="*/ 2980 h 2980"/>
                <a:gd name="T27" fmla="+- 0 10163 6586"/>
                <a:gd name="T28" fmla="*/ T27 w 3578"/>
                <a:gd name="T29" fmla="*/ 2383 h 298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  <a:cxn ang="0">
                  <a:pos x="T13" y="T14"/>
                </a:cxn>
                <a:cxn ang="0">
                  <a:pos x="T16" y="T17"/>
                </a:cxn>
                <a:cxn ang="0">
                  <a:pos x="T19" y="T20"/>
                </a:cxn>
                <a:cxn ang="0">
                  <a:pos x="T22" y="T23"/>
                </a:cxn>
                <a:cxn ang="0">
                  <a:pos x="T25" y="T26"/>
                </a:cxn>
                <a:cxn ang="0">
                  <a:pos x="T28" y="T29"/>
                </a:cxn>
              </a:cxnLst>
              <a:rect l="0" t="0" r="r" b="b"/>
              <a:pathLst>
                <a:path w="3578" h="2980">
                  <a:moveTo>
                    <a:pt x="1786" y="591"/>
                  </a:moveTo>
                  <a:lnTo>
                    <a:pt x="1194" y="0"/>
                  </a:lnTo>
                  <a:lnTo>
                    <a:pt x="0" y="0"/>
                  </a:lnTo>
                  <a:lnTo>
                    <a:pt x="1188" y="1188"/>
                  </a:lnTo>
                  <a:lnTo>
                    <a:pt x="1786" y="591"/>
                  </a:lnTo>
                  <a:moveTo>
                    <a:pt x="3577" y="2383"/>
                  </a:moveTo>
                  <a:lnTo>
                    <a:pt x="2980" y="1786"/>
                  </a:lnTo>
                  <a:lnTo>
                    <a:pt x="2383" y="2383"/>
                  </a:lnTo>
                  <a:lnTo>
                    <a:pt x="2980" y="2980"/>
                  </a:lnTo>
                  <a:lnTo>
                    <a:pt x="3577" y="2383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pt-BR"/>
              </a:defPPr>
            </a:lstStyle>
            <a:p>
              <a:pPr rtl="0"/>
              <a:endParaRPr lang="pt-BR" dirty="0"/>
            </a:p>
          </p:txBody>
        </p:sp>
        <p:sp>
          <p:nvSpPr>
            <p:cNvPr id="8" name="Forma Livre 7">
              <a:extLst>
                <a:ext uri="{FF2B5EF4-FFF2-40B4-BE49-F238E27FC236}">
                  <a16:creationId xmlns:a16="http://schemas.microsoft.com/office/drawing/2014/main" id="{CA85A327-3157-B442-993A-6900F71249AC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1233" y="1463970"/>
              <a:ext cx="2208196" cy="2208277"/>
            </a:xfrm>
            <a:custGeom>
              <a:avLst/>
              <a:gdLst>
                <a:gd name="T0" fmla="+- 0 7774 7177"/>
                <a:gd name="T1" fmla="*/ T0 w 1792"/>
                <a:gd name="T2" fmla="+- 0 1188 1188"/>
                <a:gd name="T3" fmla="*/ 1188 h 1792"/>
                <a:gd name="T4" fmla="+- 0 7177 7177"/>
                <a:gd name="T5" fmla="*/ T4 w 1792"/>
                <a:gd name="T6" fmla="+- 0 1786 1188"/>
                <a:gd name="T7" fmla="*/ 1786 h 1792"/>
                <a:gd name="T8" fmla="+- 0 8372 7177"/>
                <a:gd name="T9" fmla="*/ T8 w 1792"/>
                <a:gd name="T10" fmla="+- 0 2980 1188"/>
                <a:gd name="T11" fmla="*/ 2980 h 1792"/>
                <a:gd name="T12" fmla="+- 0 8969 7177"/>
                <a:gd name="T13" fmla="*/ T12 w 1792"/>
                <a:gd name="T14" fmla="+- 0 2383 1188"/>
                <a:gd name="T15" fmla="*/ 2383 h 1792"/>
                <a:gd name="T16" fmla="+- 0 7774 7177"/>
                <a:gd name="T17" fmla="*/ T16 w 1792"/>
                <a:gd name="T18" fmla="+- 0 1188 1188"/>
                <a:gd name="T19" fmla="*/ 1188 h 179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1792" h="1792">
                  <a:moveTo>
                    <a:pt x="597" y="0"/>
                  </a:moveTo>
                  <a:lnTo>
                    <a:pt x="0" y="598"/>
                  </a:lnTo>
                  <a:lnTo>
                    <a:pt x="1195" y="1792"/>
                  </a:lnTo>
                  <a:lnTo>
                    <a:pt x="1792" y="1195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pt-BR"/>
              </a:defPPr>
            </a:lstStyle>
            <a:p>
              <a:pPr rtl="0"/>
              <a:endParaRPr lang="pt-BR" dirty="0"/>
            </a:p>
          </p:txBody>
        </p:sp>
        <p:sp>
          <p:nvSpPr>
            <p:cNvPr id="9" name="Forma Livre 8">
              <a:extLst>
                <a:ext uri="{FF2B5EF4-FFF2-40B4-BE49-F238E27FC236}">
                  <a16:creationId xmlns:a16="http://schemas.microsoft.com/office/drawing/2014/main" id="{9A459CB4-74AF-0544-AB1E-7CC6D10F84EB}"/>
                </a:ext>
              </a:extLst>
            </p:cNvPr>
            <p:cNvSpPr>
              <a:spLocks/>
            </p:cNvSpPr>
            <p:nvPr/>
          </p:nvSpPr>
          <p:spPr bwMode="auto">
            <a:xfrm>
              <a:off x="8555590" y="1"/>
              <a:ext cx="1457754" cy="729520"/>
            </a:xfrm>
            <a:custGeom>
              <a:avLst/>
              <a:gdLst>
                <a:gd name="T0" fmla="+- 0 10158 8975"/>
                <a:gd name="T1" fmla="*/ T0 w 1183"/>
                <a:gd name="T2" fmla="*/ 0 h 592"/>
                <a:gd name="T3" fmla="+- 0 8975 8975"/>
                <a:gd name="T4" fmla="*/ T3 w 1183"/>
                <a:gd name="T5" fmla="*/ 0 h 592"/>
                <a:gd name="T6" fmla="+- 0 9566 8975"/>
                <a:gd name="T7" fmla="*/ T6 w 1183"/>
                <a:gd name="T8" fmla="*/ 591 h 592"/>
                <a:gd name="T9" fmla="+- 0 10158 8975"/>
                <a:gd name="T10" fmla="*/ T9 w 1183"/>
                <a:gd name="T11" fmla="*/ 0 h 592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183" h="592">
                  <a:moveTo>
                    <a:pt x="1183" y="0"/>
                  </a:moveTo>
                  <a:lnTo>
                    <a:pt x="0" y="0"/>
                  </a:lnTo>
                  <a:lnTo>
                    <a:pt x="591" y="591"/>
                  </a:lnTo>
                  <a:lnTo>
                    <a:pt x="1183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pt-BR"/>
              </a:defPPr>
            </a:lstStyle>
            <a:p>
              <a:pPr rtl="0"/>
              <a:endParaRPr lang="pt-BR" dirty="0"/>
            </a:p>
          </p:txBody>
        </p:sp>
        <p:sp>
          <p:nvSpPr>
            <p:cNvPr id="10" name="Forma Livre 9">
              <a:extLst>
                <a:ext uri="{FF2B5EF4-FFF2-40B4-BE49-F238E27FC236}">
                  <a16:creationId xmlns:a16="http://schemas.microsoft.com/office/drawing/2014/main" id="{95A20BFD-9142-D64A-A78A-61B75FCA0D76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6887" y="728289"/>
              <a:ext cx="2208196" cy="2208277"/>
            </a:xfrm>
            <a:custGeom>
              <a:avLst/>
              <a:gdLst>
                <a:gd name="T0" fmla="+- 0 8372 7774"/>
                <a:gd name="T1" fmla="*/ T0 w 1792"/>
                <a:gd name="T2" fmla="+- 0 591 591"/>
                <a:gd name="T3" fmla="*/ 591 h 1792"/>
                <a:gd name="T4" fmla="+- 0 7774 7774"/>
                <a:gd name="T5" fmla="*/ T4 w 1792"/>
                <a:gd name="T6" fmla="+- 0 1188 591"/>
                <a:gd name="T7" fmla="*/ 1188 h 1792"/>
                <a:gd name="T8" fmla="+- 0 8969 7774"/>
                <a:gd name="T9" fmla="*/ T8 w 1792"/>
                <a:gd name="T10" fmla="+- 0 2383 591"/>
                <a:gd name="T11" fmla="*/ 2383 h 1792"/>
                <a:gd name="T12" fmla="+- 0 9566 7774"/>
                <a:gd name="T13" fmla="*/ T12 w 1792"/>
                <a:gd name="T14" fmla="+- 0 1786 591"/>
                <a:gd name="T15" fmla="*/ 1786 h 1792"/>
                <a:gd name="T16" fmla="+- 0 8372 7774"/>
                <a:gd name="T17" fmla="*/ T16 w 1792"/>
                <a:gd name="T18" fmla="+- 0 591 591"/>
                <a:gd name="T19" fmla="*/ 591 h 179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1792" h="1792">
                  <a:moveTo>
                    <a:pt x="598" y="0"/>
                  </a:moveTo>
                  <a:lnTo>
                    <a:pt x="0" y="597"/>
                  </a:lnTo>
                  <a:lnTo>
                    <a:pt x="1195" y="1792"/>
                  </a:lnTo>
                  <a:lnTo>
                    <a:pt x="1792" y="1195"/>
                  </a:lnTo>
                  <a:lnTo>
                    <a:pt x="598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pt-BR"/>
              </a:defPPr>
            </a:lstStyle>
            <a:p>
              <a:pPr rtl="0"/>
              <a:endParaRPr lang="pt-BR" dirty="0"/>
            </a:p>
          </p:txBody>
        </p:sp>
        <p:sp>
          <p:nvSpPr>
            <p:cNvPr id="11" name="Forma Livre 10">
              <a:extLst>
                <a:ext uri="{FF2B5EF4-FFF2-40B4-BE49-F238E27FC236}">
                  <a16:creationId xmlns:a16="http://schemas.microsoft.com/office/drawing/2014/main" id="{B80736DF-C890-DB47-AEAA-D3D92505E63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5083" y="728289"/>
              <a:ext cx="2943850" cy="2943958"/>
            </a:xfrm>
            <a:custGeom>
              <a:avLst/>
              <a:gdLst>
                <a:gd name="T0" fmla="+- 0 11955 9566"/>
                <a:gd name="T1" fmla="*/ T0 w 2389"/>
                <a:gd name="T2" fmla="+- 0 1786 591"/>
                <a:gd name="T3" fmla="*/ 1786 h 2389"/>
                <a:gd name="T4" fmla="+- 0 10760 9566"/>
                <a:gd name="T5" fmla="*/ T4 w 2389"/>
                <a:gd name="T6" fmla="+- 0 591 591"/>
                <a:gd name="T7" fmla="*/ 591 h 2389"/>
                <a:gd name="T8" fmla="+- 0 9566 9566"/>
                <a:gd name="T9" fmla="*/ T8 w 2389"/>
                <a:gd name="T10" fmla="+- 0 1786 591"/>
                <a:gd name="T11" fmla="*/ 1786 h 2389"/>
                <a:gd name="T12" fmla="+- 0 10760 9566"/>
                <a:gd name="T13" fmla="*/ T12 w 2389"/>
                <a:gd name="T14" fmla="+- 0 2980 591"/>
                <a:gd name="T15" fmla="*/ 2980 h 2389"/>
                <a:gd name="T16" fmla="+- 0 11955 9566"/>
                <a:gd name="T17" fmla="*/ T16 w 2389"/>
                <a:gd name="T18" fmla="+- 0 1786 591"/>
                <a:gd name="T19" fmla="*/ 1786 h 238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2389" h="2389">
                  <a:moveTo>
                    <a:pt x="2389" y="1195"/>
                  </a:moveTo>
                  <a:lnTo>
                    <a:pt x="1194" y="0"/>
                  </a:lnTo>
                  <a:lnTo>
                    <a:pt x="0" y="1195"/>
                  </a:lnTo>
                  <a:lnTo>
                    <a:pt x="1194" y="2389"/>
                  </a:lnTo>
                  <a:lnTo>
                    <a:pt x="2389" y="1195"/>
                  </a:ln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pt-BR"/>
              </a:defPPr>
            </a:lstStyle>
            <a:p>
              <a:pPr rtl="0"/>
              <a:endParaRPr lang="pt-BR" dirty="0"/>
            </a:p>
          </p:txBody>
        </p:sp>
      </p:grpSp>
      <p:sp>
        <p:nvSpPr>
          <p:cNvPr id="12" name="Título 1">
            <a:extLst>
              <a:ext uri="{FF2B5EF4-FFF2-40B4-BE49-F238E27FC236}">
                <a16:creationId xmlns:a16="http://schemas.microsoft.com/office/drawing/2014/main" id="{39F93F26-ED5C-E74E-BFBD-E3054DC1B9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4360" y="189572"/>
            <a:ext cx="6787747" cy="1593507"/>
          </a:xfrm>
          <a:prstGeom prst="rect">
            <a:avLst/>
          </a:prstGeom>
        </p:spPr>
        <p:txBody>
          <a:bodyPr lIns="0" tIns="0" rIns="0" bIns="0" rtlCol="0" anchor="b" anchorCtr="0">
            <a:noAutofit/>
          </a:bodyPr>
          <a:lstStyle>
            <a:lvl1pPr>
              <a:defRPr lang="pt-BR" sz="4400" b="1" i="0" spc="50" baseline="0">
                <a:latin typeface="+mj-lt"/>
              </a:defRPr>
            </a:lvl1pPr>
          </a:lstStyle>
          <a:p>
            <a:pPr rtl="0"/>
            <a:r>
              <a:rPr lang="pt-BR"/>
              <a:t>Clique para adicionar um título </a:t>
            </a:r>
          </a:p>
        </p:txBody>
      </p:sp>
      <p:sp>
        <p:nvSpPr>
          <p:cNvPr id="2" name="Espaço Reservado para Conteúdo 5">
            <a:extLst>
              <a:ext uri="{FF2B5EF4-FFF2-40B4-BE49-F238E27FC236}">
                <a16:creationId xmlns:a16="http://schemas.microsoft.com/office/drawing/2014/main" id="{186153BD-9D2B-47EB-3553-1D3F6663B2A3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594359" y="2281918"/>
            <a:ext cx="6787747" cy="3708517"/>
          </a:xfrm>
        </p:spPr>
        <p:txBody>
          <a:bodyPr lIns="0" tIns="228600" rIns="0" bIns="0" rtlCol="0">
            <a:normAutofit/>
          </a:bodyPr>
          <a:lstStyle>
            <a:lvl1pPr marL="283464" indent="-283464">
              <a:lnSpc>
                <a:spcPct val="80000"/>
              </a:lnSpc>
              <a:spcBef>
                <a:spcPts val="2200"/>
              </a:spcBef>
              <a:buFont typeface="Arial" panose="020B0604020202020204" pitchFamily="34" charset="0"/>
              <a:buChar char="•"/>
              <a:defRPr lang="pt-BR" sz="2400" b="1" i="0" kern="1200" dirty="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indent="-283464">
              <a:spcBef>
                <a:spcPts val="600"/>
              </a:spcBef>
              <a:defRPr lang="pt-BR" sz="2000"/>
            </a:lvl2pPr>
            <a:lvl3pPr indent="-283464">
              <a:spcBef>
                <a:spcPts val="1800"/>
              </a:spcBef>
              <a:defRPr lang="pt-BR" sz="2000"/>
            </a:lvl3pPr>
            <a:lvl4pPr indent="-283464">
              <a:spcBef>
                <a:spcPts val="1800"/>
              </a:spcBef>
              <a:defRPr lang="pt-BR" sz="2000"/>
            </a:lvl4pPr>
            <a:lvl5pPr indent="-283464">
              <a:spcBef>
                <a:spcPts val="1800"/>
              </a:spcBef>
              <a:defRPr lang="pt-BR" sz="2000"/>
            </a:lvl5pPr>
          </a:lstStyle>
          <a:p>
            <a:pPr lvl="0" rtl="0"/>
            <a:r>
              <a:rPr lang="pt-BR"/>
              <a:t>Clique para adicionar conteúdo</a:t>
            </a:r>
          </a:p>
          <a:p>
            <a:pPr lvl="1" rtl="0"/>
            <a:r>
              <a:rPr lang="pt-BR"/>
              <a:t>Segundo nível</a:t>
            </a:r>
          </a:p>
          <a:p>
            <a:pPr lvl="2" rtl="0"/>
            <a:r>
              <a:rPr lang="pt-BR"/>
              <a:t>Terceiro nível</a:t>
            </a:r>
          </a:p>
          <a:p>
            <a:pPr lvl="3" rtl="0"/>
            <a:r>
              <a:rPr lang="pt-BR"/>
              <a:t>Quarto nível</a:t>
            </a:r>
          </a:p>
          <a:p>
            <a:pPr lvl="4" rtl="0"/>
            <a:r>
              <a:rPr lang="pt-BR"/>
              <a:t>Quinto nível</a:t>
            </a:r>
          </a:p>
        </p:txBody>
      </p:sp>
      <p:sp>
        <p:nvSpPr>
          <p:cNvPr id="43" name="Espaço Reservado para o Número do Slide 42">
            <a:extLst>
              <a:ext uri="{FF2B5EF4-FFF2-40B4-BE49-F238E27FC236}">
                <a16:creationId xmlns:a16="http://schemas.microsoft.com/office/drawing/2014/main" id="{D80CCC8F-9CF1-9621-04EB-DFA68FEE42D2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 rtlCol="0"/>
          <a:lstStyle>
            <a:defPPr>
              <a:defRPr lang="pt-BR"/>
            </a:defPPr>
          </a:lstStyle>
          <a:p>
            <a:pPr rtl="0"/>
            <a:fld id="{294A09A9-5501-47C1-A89A-A340965A2BE2}" type="slidenum">
              <a:rPr lang="pt-BR" smtClean="0"/>
              <a:pPr rtl="0"/>
              <a:t>‹nº›</a:t>
            </a:fld>
            <a:endParaRPr lang="pt-BR" dirty="0">
              <a:latin typeface="+mn-lt"/>
            </a:endParaRPr>
          </a:p>
        </p:txBody>
      </p:sp>
      <p:sp>
        <p:nvSpPr>
          <p:cNvPr id="42" name="Espaço Reservado para Data 41">
            <a:extLst>
              <a:ext uri="{FF2B5EF4-FFF2-40B4-BE49-F238E27FC236}">
                <a16:creationId xmlns:a16="http://schemas.microsoft.com/office/drawing/2014/main" id="{29CE2856-DB8F-5603-C085-74C70560FAC8}"/>
              </a:ext>
            </a:extLst>
          </p:cNvPr>
          <p:cNvSpPr>
            <a:spLocks noGrp="1"/>
          </p:cNvSpPr>
          <p:nvPr>
            <p:ph type="dt" sz="half" idx="25"/>
          </p:nvPr>
        </p:nvSpPr>
        <p:spPr/>
        <p:txBody>
          <a:bodyPr rtlCol="0"/>
          <a:lstStyle>
            <a:defPPr>
              <a:defRPr lang="pt-BR"/>
            </a:defPPr>
          </a:lstStyle>
          <a:p>
            <a:pPr rtl="0"/>
            <a:endParaRPr lang="pt-BR" dirty="0">
              <a:latin typeface="+mn-lt"/>
            </a:endParaRPr>
          </a:p>
        </p:txBody>
      </p:sp>
      <p:cxnSp>
        <p:nvCxnSpPr>
          <p:cNvPr id="4" name="Conector Reto 3">
            <a:extLst>
              <a:ext uri="{FF2B5EF4-FFF2-40B4-BE49-F238E27FC236}">
                <a16:creationId xmlns:a16="http://schemas.microsoft.com/office/drawing/2014/main" id="{979826C1-7A52-DA25-F422-EE62DED7D1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594360" y="2148840"/>
            <a:ext cx="2130552" cy="0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01308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da seção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Imagem 3">
            <a:extLst>
              <a:ext uri="{FF2B5EF4-FFF2-40B4-BE49-F238E27FC236}">
                <a16:creationId xmlns:a16="http://schemas.microsoft.com/office/drawing/2014/main" id="{B79D0555-EBDC-B53A-212D-A5921795FEC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80543"/>
          </a:xfrm>
          <a:custGeom>
            <a:avLst/>
            <a:gdLst>
              <a:gd name="connsiteX0" fmla="*/ 6309360 w 12192000"/>
              <a:gd name="connsiteY0" fmla="*/ 3951843 h 6880543"/>
              <a:gd name="connsiteX1" fmla="*/ 6309360 w 12192000"/>
              <a:gd name="connsiteY1" fmla="*/ 4052427 h 6880543"/>
              <a:gd name="connsiteX2" fmla="*/ 8442960 w 12192000"/>
              <a:gd name="connsiteY2" fmla="*/ 4052427 h 6880543"/>
              <a:gd name="connsiteX3" fmla="*/ 8442960 w 12192000"/>
              <a:gd name="connsiteY3" fmla="*/ 3951843 h 6880543"/>
              <a:gd name="connsiteX4" fmla="*/ 0 w 12192000"/>
              <a:gd name="connsiteY4" fmla="*/ 0 h 6880543"/>
              <a:gd name="connsiteX5" fmla="*/ 12192000 w 12192000"/>
              <a:gd name="connsiteY5" fmla="*/ 0 h 6880543"/>
              <a:gd name="connsiteX6" fmla="*/ 12192000 w 12192000"/>
              <a:gd name="connsiteY6" fmla="*/ 6880543 h 6880543"/>
              <a:gd name="connsiteX7" fmla="*/ 0 w 12192000"/>
              <a:gd name="connsiteY7" fmla="*/ 6880543 h 6880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80543">
                <a:moveTo>
                  <a:pt x="6309360" y="3951843"/>
                </a:moveTo>
                <a:lnTo>
                  <a:pt x="6309360" y="4052427"/>
                </a:lnTo>
                <a:lnTo>
                  <a:pt x="8442960" y="4052427"/>
                </a:lnTo>
                <a:lnTo>
                  <a:pt x="8442960" y="3951843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80543"/>
                </a:lnTo>
                <a:lnTo>
                  <a:pt x="0" y="6880543"/>
                </a:lnTo>
                <a:close/>
              </a:path>
            </a:pathLst>
          </a:custGeom>
        </p:spPr>
        <p:txBody>
          <a:bodyPr wrap="square" tIns="182880" rtlCol="0">
            <a:noAutofit/>
          </a:bodyPr>
          <a:lstStyle>
            <a:lvl1pPr marL="0" indent="0" algn="ctr">
              <a:buNone/>
              <a:defRPr lang="pt-BR" sz="2000">
                <a:solidFill>
                  <a:schemeClr val="tx1"/>
                </a:solidFill>
              </a:defRPr>
            </a:lvl1pPr>
          </a:lstStyle>
          <a:p>
            <a:pPr rtl="0"/>
            <a:r>
              <a:rPr lang="pt-BR"/>
              <a:t>Clique no ícone para adicionar uma imagem</a:t>
            </a:r>
          </a:p>
        </p:txBody>
      </p:sp>
      <p:sp>
        <p:nvSpPr>
          <p:cNvPr id="18" name="Título 1">
            <a:extLst>
              <a:ext uri="{FF2B5EF4-FFF2-40B4-BE49-F238E27FC236}">
                <a16:creationId xmlns:a16="http://schemas.microsoft.com/office/drawing/2014/main" id="{8D492973-78E3-D34E-835E-CF2D451701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9359" y="444933"/>
            <a:ext cx="5477479" cy="3291840"/>
          </a:xfrm>
          <a:prstGeom prst="rect">
            <a:avLst/>
          </a:prstGeom>
        </p:spPr>
        <p:txBody>
          <a:bodyPr lIns="0" tIns="0" rIns="0" bIns="0" rtlCol="0" anchor="b" anchorCtr="0">
            <a:noAutofit/>
          </a:bodyPr>
          <a:lstStyle>
            <a:lvl1pPr>
              <a:defRPr lang="pt-BR" sz="6000" b="1" i="0" baseline="0">
                <a:solidFill>
                  <a:schemeClr val="tx1"/>
                </a:solidFill>
                <a:latin typeface="+mj-lt"/>
              </a:defRPr>
            </a:lvl1pPr>
          </a:lstStyle>
          <a:p>
            <a:pPr rtl="0"/>
            <a:r>
              <a:rPr lang="pt-BR"/>
              <a:t>Clique para adicionar um título </a:t>
            </a: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D96BA398-1ED2-1FCA-63B9-8915A8C7A5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309360" y="3951843"/>
            <a:ext cx="2133600" cy="10058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pt-BR"/>
            </a:defPPr>
          </a:lstStyle>
          <a:p>
            <a:pPr algn="ctr" rtl="0"/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1695390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7104">
          <p15:clr>
            <a:srgbClr val="FBAE40"/>
          </p15:clr>
        </p15:guide>
        <p15:guide id="3" pos="4344">
          <p15:clr>
            <a:srgbClr val="FBAE40"/>
          </p15:clr>
        </p15:guide>
        <p15:guide id="4" pos="4560">
          <p15:clr>
            <a:srgbClr val="FBAE40"/>
          </p15:clr>
        </p15:guide>
        <p15:guide id="8" orient="horz" pos="1848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3B6987D-0137-DE42-B76B-FF621E808D9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299835" y="430529"/>
            <a:ext cx="5486400" cy="3291840"/>
          </a:xfrm>
          <a:prstGeom prst="rect">
            <a:avLst/>
          </a:prstGeom>
        </p:spPr>
        <p:txBody>
          <a:bodyPr lIns="0" tIns="0" rIns="0" bIns="0" rtlCol="0" anchor="b">
            <a:noAutofit/>
          </a:bodyPr>
          <a:lstStyle>
            <a:lvl1pPr algn="l">
              <a:lnSpc>
                <a:spcPct val="80000"/>
              </a:lnSpc>
              <a:defRPr lang="pt-BR" sz="6000" b="1" i="0" spc="100" baseline="0">
                <a:solidFill>
                  <a:schemeClr val="bg1"/>
                </a:solidFill>
                <a:latin typeface="+mj-lt"/>
              </a:defRPr>
            </a:lvl1pPr>
          </a:lstStyle>
          <a:p>
            <a:pPr rtl="0"/>
            <a:r>
              <a:rPr lang="pt-BR"/>
              <a:t>Clique para adicionar um título </a:t>
            </a:r>
          </a:p>
        </p:txBody>
      </p:sp>
      <p:sp>
        <p:nvSpPr>
          <p:cNvPr id="6" name="Espaço Reservado para Imagem 5">
            <a:extLst>
              <a:ext uri="{FF2B5EF4-FFF2-40B4-BE49-F238E27FC236}">
                <a16:creationId xmlns:a16="http://schemas.microsoft.com/office/drawing/2014/main" id="{A9973BC6-F6E5-0B3B-C8AB-0AC4020D4E8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-11113"/>
            <a:ext cx="5791200" cy="6880226"/>
          </a:xfrm>
        </p:spPr>
        <p:txBody>
          <a:bodyPr rtlCol="0">
            <a:normAutofit/>
          </a:bodyPr>
          <a:lstStyle>
            <a:lvl1pPr marL="0" indent="0" algn="ctr">
              <a:buNone/>
              <a:defRPr lang="pt-BR" sz="2000"/>
            </a:lvl1pPr>
          </a:lstStyle>
          <a:p>
            <a:pPr rtl="0"/>
            <a:r>
              <a:rPr lang="pt-BR"/>
              <a:t>Clique no ícone para adicionar uma imagem</a:t>
            </a:r>
          </a:p>
        </p:txBody>
      </p:sp>
      <p:sp>
        <p:nvSpPr>
          <p:cNvPr id="18" name="Espaço Reservado para Texto 29">
            <a:extLst>
              <a:ext uri="{FF2B5EF4-FFF2-40B4-BE49-F238E27FC236}">
                <a16:creationId xmlns:a16="http://schemas.microsoft.com/office/drawing/2014/main" id="{276A9CD7-E675-3048-86D3-3546A2F6B45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299835" y="4568602"/>
            <a:ext cx="5486400" cy="1645920"/>
          </a:xfrm>
        </p:spPr>
        <p:txBody>
          <a:bodyPr lIns="0" tIns="0" rIns="0" bIns="0" rtlCol="0">
            <a:noAutofit/>
          </a:bodyPr>
          <a:lstStyle>
            <a:lvl1pPr marL="0" indent="0">
              <a:buNone/>
              <a:defRPr lang="pt-BR" sz="2400" b="1" i="0">
                <a:solidFill>
                  <a:schemeClr val="tx2">
                    <a:lumMod val="75000"/>
                  </a:schemeClr>
                </a:solidFill>
                <a:latin typeface="+mn-lt"/>
              </a:defRPr>
            </a:lvl1pPr>
            <a:lvl2pPr>
              <a:defRPr lang="pt-BR" sz="4000"/>
            </a:lvl2pPr>
            <a:lvl3pPr>
              <a:defRPr lang="pt-BR" sz="4000"/>
            </a:lvl3pPr>
            <a:lvl4pPr>
              <a:defRPr lang="pt-BR" sz="4000"/>
            </a:lvl4pPr>
            <a:lvl5pPr>
              <a:defRPr lang="pt-BR" sz="4000"/>
            </a:lvl5pPr>
          </a:lstStyle>
          <a:p>
            <a:pPr lvl="0" rtl="0"/>
            <a:r>
              <a:rPr lang="pt-BR"/>
              <a:t>Clique para adicionar o texto</a:t>
            </a:r>
          </a:p>
        </p:txBody>
      </p:sp>
      <p:cxnSp>
        <p:nvCxnSpPr>
          <p:cNvPr id="7" name="Conector Reto 6">
            <a:extLst>
              <a:ext uri="{FF2B5EF4-FFF2-40B4-BE49-F238E27FC236}">
                <a16:creationId xmlns:a16="http://schemas.microsoft.com/office/drawing/2014/main" id="{29169ED6-4B82-6844-119F-AC15CDF2D3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6309360" y="3950208"/>
            <a:ext cx="2133600" cy="3992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480261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sumo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Conector Reto 8">
            <a:extLst>
              <a:ext uri="{FF2B5EF4-FFF2-40B4-BE49-F238E27FC236}">
                <a16:creationId xmlns:a16="http://schemas.microsoft.com/office/drawing/2014/main" id="{C57F1500-1A16-D1EF-4F0C-030852B291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594360" y="2148840"/>
            <a:ext cx="2133600" cy="3992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0" name="Grupo 9">
            <a:extLst>
              <a:ext uri="{FF2B5EF4-FFF2-40B4-BE49-F238E27FC236}">
                <a16:creationId xmlns:a16="http://schemas.microsoft.com/office/drawing/2014/main" id="{2D07A0BE-3890-193E-9439-F294E61A71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 userDrawn="1"/>
        </p:nvGrpSpPr>
        <p:grpSpPr bwMode="auto">
          <a:xfrm rot="16200000" flipV="1">
            <a:off x="0" y="3900132"/>
            <a:ext cx="2959226" cy="2959226"/>
            <a:chOff x="0" y="12289"/>
            <a:chExt cx="3550" cy="3551"/>
          </a:xfrm>
        </p:grpSpPr>
        <p:sp>
          <p:nvSpPr>
            <p:cNvPr id="11" name="Forma Livre 19">
              <a:extLst>
                <a:ext uri="{FF2B5EF4-FFF2-40B4-BE49-F238E27FC236}">
                  <a16:creationId xmlns:a16="http://schemas.microsoft.com/office/drawing/2014/main" id="{C05217ED-C258-E6CE-BA7F-28A6EA41BCD3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2289"/>
              <a:ext cx="1789" cy="2386"/>
            </a:xfrm>
            <a:custGeom>
              <a:avLst/>
              <a:gdLst>
                <a:gd name="T0" fmla="*/ 0 w 1789"/>
                <a:gd name="T1" fmla="+- 0 12290 12290"/>
                <a:gd name="T2" fmla="*/ 12290 h 2386"/>
                <a:gd name="T3" fmla="*/ 0 w 1789"/>
                <a:gd name="T4" fmla="+- 0 13484 12290"/>
                <a:gd name="T5" fmla="*/ 13484 h 2386"/>
                <a:gd name="T6" fmla="*/ 1192 w 1789"/>
                <a:gd name="T7" fmla="+- 0 14676 12290"/>
                <a:gd name="T8" fmla="*/ 14676 h 2386"/>
                <a:gd name="T9" fmla="*/ 1789 w 1789"/>
                <a:gd name="T10" fmla="+- 0 14079 12290"/>
                <a:gd name="T11" fmla="*/ 14079 h 2386"/>
                <a:gd name="T12" fmla="*/ 0 w 1789"/>
                <a:gd name="T13" fmla="+- 0 12290 12290"/>
                <a:gd name="T14" fmla="*/ 12290 h 2386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  <a:cxn ang="0">
                  <a:pos x="T12" y="T14"/>
                </a:cxn>
              </a:cxnLst>
              <a:rect l="0" t="0" r="r" b="b"/>
              <a:pathLst>
                <a:path w="1789" h="2386">
                  <a:moveTo>
                    <a:pt x="0" y="0"/>
                  </a:moveTo>
                  <a:lnTo>
                    <a:pt x="0" y="1194"/>
                  </a:lnTo>
                  <a:lnTo>
                    <a:pt x="1192" y="2386"/>
                  </a:lnTo>
                  <a:lnTo>
                    <a:pt x="1789" y="17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pt-BR"/>
              </a:defPPr>
            </a:lstStyle>
            <a:p>
              <a:pPr rtl="0"/>
              <a:endParaRPr lang="pt-BR" dirty="0"/>
            </a:p>
          </p:txBody>
        </p:sp>
        <p:sp>
          <p:nvSpPr>
            <p:cNvPr id="12" name="Forma Livre 20">
              <a:extLst>
                <a:ext uri="{FF2B5EF4-FFF2-40B4-BE49-F238E27FC236}">
                  <a16:creationId xmlns:a16="http://schemas.microsoft.com/office/drawing/2014/main" id="{F3E11A1F-14DD-BA35-D7D7-4D4ADEAA3484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4678"/>
              <a:ext cx="1162" cy="1162"/>
            </a:xfrm>
            <a:custGeom>
              <a:avLst/>
              <a:gdLst>
                <a:gd name="T0" fmla="*/ 0 w 1162"/>
                <a:gd name="T1" fmla="+- 0 14679 14679"/>
                <a:gd name="T2" fmla="*/ 14679 h 1162"/>
                <a:gd name="T3" fmla="*/ 0 w 1162"/>
                <a:gd name="T4" fmla="+- 0 15840 14679"/>
                <a:gd name="T5" fmla="*/ 15840 h 1162"/>
                <a:gd name="T6" fmla="*/ 1161 w 1162"/>
                <a:gd name="T7" fmla="+- 0 15840 14679"/>
                <a:gd name="T8" fmla="*/ 15840 h 1162"/>
                <a:gd name="T9" fmla="*/ 0 w 1162"/>
                <a:gd name="T10" fmla="+- 0 14679 14679"/>
                <a:gd name="T11" fmla="*/ 14679 h 1162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1162" h="1162">
                  <a:moveTo>
                    <a:pt x="0" y="0"/>
                  </a:moveTo>
                  <a:lnTo>
                    <a:pt x="0" y="1161"/>
                  </a:lnTo>
                  <a:lnTo>
                    <a:pt x="1161" y="1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pt-BR"/>
              </a:defPPr>
            </a:lstStyle>
            <a:p>
              <a:pPr rtl="0"/>
              <a:endParaRPr lang="pt-BR" dirty="0"/>
            </a:p>
          </p:txBody>
        </p:sp>
        <p:sp>
          <p:nvSpPr>
            <p:cNvPr id="13" name="Forma Livre 21">
              <a:extLst>
                <a:ext uri="{FF2B5EF4-FFF2-40B4-BE49-F238E27FC236}">
                  <a16:creationId xmlns:a16="http://schemas.microsoft.com/office/drawing/2014/main" id="{F14541B0-973F-7E21-1019-D2FB83C8C0D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" y="14675"/>
              <a:ext cx="2329" cy="1165"/>
            </a:xfrm>
            <a:custGeom>
              <a:avLst/>
              <a:gdLst>
                <a:gd name="T0" fmla="+- 0 3550 1221"/>
                <a:gd name="T1" fmla="*/ T0 w 2329"/>
                <a:gd name="T2" fmla="+- 0 15840 14676"/>
                <a:gd name="T3" fmla="*/ 15840 h 1165"/>
                <a:gd name="T4" fmla="+- 0 2386 1221"/>
                <a:gd name="T5" fmla="*/ T4 w 2329"/>
                <a:gd name="T6" fmla="+- 0 14676 14676"/>
                <a:gd name="T7" fmla="*/ 14676 h 1165"/>
                <a:gd name="T8" fmla="+- 0 1221 1221"/>
                <a:gd name="T9" fmla="*/ T8 w 2329"/>
                <a:gd name="T10" fmla="+- 0 15840 14676"/>
                <a:gd name="T11" fmla="*/ 15840 h 1165"/>
                <a:gd name="T12" fmla="+- 0 3550 1221"/>
                <a:gd name="T13" fmla="*/ T12 w 2329"/>
                <a:gd name="T14" fmla="+- 0 15840 14676"/>
                <a:gd name="T15" fmla="*/ 15840 h 1165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329" h="1165">
                  <a:moveTo>
                    <a:pt x="2329" y="1164"/>
                  </a:moveTo>
                  <a:lnTo>
                    <a:pt x="1165" y="0"/>
                  </a:lnTo>
                  <a:lnTo>
                    <a:pt x="0" y="1164"/>
                  </a:lnTo>
                  <a:lnTo>
                    <a:pt x="2329" y="1164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pt-BR"/>
              </a:defPPr>
            </a:lstStyle>
            <a:p>
              <a:pPr rtl="0"/>
              <a:endParaRPr lang="pt-BR" dirty="0"/>
            </a:p>
          </p:txBody>
        </p:sp>
      </p:grpSp>
      <p:sp>
        <p:nvSpPr>
          <p:cNvPr id="32" name="Título 1">
            <a:extLst>
              <a:ext uri="{FF2B5EF4-FFF2-40B4-BE49-F238E27FC236}">
                <a16:creationId xmlns:a16="http://schemas.microsoft.com/office/drawing/2014/main" id="{467E05B6-B7CB-1E4F-96BA-4B8CFE8B63D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4360" y="102875"/>
            <a:ext cx="10873740" cy="1680205"/>
          </a:xfrm>
          <a:prstGeom prst="rect">
            <a:avLst/>
          </a:prstGeom>
        </p:spPr>
        <p:txBody>
          <a:bodyPr lIns="0" tIns="0" rIns="0" bIns="0" rtlCol="0" anchor="b" anchorCtr="0">
            <a:noAutofit/>
          </a:bodyPr>
          <a:lstStyle>
            <a:lvl1pPr>
              <a:defRPr lang="pt-BR" sz="4400" b="1" i="0">
                <a:latin typeface="+mj-lt"/>
              </a:defRPr>
            </a:lvl1pPr>
          </a:lstStyle>
          <a:p>
            <a:pPr rtl="0"/>
            <a:r>
              <a:rPr lang="pt-BR"/>
              <a:t>Clique para adicionar um título </a:t>
            </a:r>
          </a:p>
        </p:txBody>
      </p:sp>
      <p:sp>
        <p:nvSpPr>
          <p:cNvPr id="2" name="Espaço Reservado para Conteúdo 5">
            <a:extLst>
              <a:ext uri="{FF2B5EF4-FFF2-40B4-BE49-F238E27FC236}">
                <a16:creationId xmlns:a16="http://schemas.microsoft.com/office/drawing/2014/main" id="{F6FE0DC0-B0D7-F4D6-8038-177AD7A8C211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3657600" y="2282008"/>
            <a:ext cx="7810500" cy="3699328"/>
          </a:xfrm>
        </p:spPr>
        <p:txBody>
          <a:bodyPr lIns="0" tIns="228600" rIns="0" bIns="0" rtlCol="0">
            <a:normAutofit/>
          </a:bodyPr>
          <a:lstStyle>
            <a:lvl1pPr marL="283464" indent="-283464">
              <a:spcBef>
                <a:spcPts val="1800"/>
              </a:spcBef>
              <a:buFont typeface="Arial" panose="020B0604020202020204" pitchFamily="34" charset="0"/>
              <a:buChar char="•"/>
              <a:defRPr lang="pt-BR" sz="2000"/>
            </a:lvl1pPr>
            <a:lvl2pPr indent="-283464">
              <a:spcBef>
                <a:spcPts val="1800"/>
              </a:spcBef>
              <a:defRPr lang="pt-BR" sz="2000"/>
            </a:lvl2pPr>
            <a:lvl3pPr indent="-283464">
              <a:spcBef>
                <a:spcPts val="1800"/>
              </a:spcBef>
              <a:defRPr lang="pt-BR" sz="2000"/>
            </a:lvl3pPr>
            <a:lvl4pPr indent="-283464">
              <a:spcBef>
                <a:spcPts val="1800"/>
              </a:spcBef>
              <a:defRPr lang="pt-BR" sz="2000"/>
            </a:lvl4pPr>
            <a:lvl5pPr indent="-283464">
              <a:spcBef>
                <a:spcPts val="1800"/>
              </a:spcBef>
              <a:defRPr lang="pt-BR" sz="2000"/>
            </a:lvl5pPr>
          </a:lstStyle>
          <a:p>
            <a:pPr lvl="0" rtl="0"/>
            <a:r>
              <a:rPr lang="pt-BR"/>
              <a:t>Clique para adicionar conteúdo</a:t>
            </a:r>
          </a:p>
          <a:p>
            <a:pPr lvl="1" rtl="0"/>
            <a:r>
              <a:rPr lang="pt-BR"/>
              <a:t>Segundo nível</a:t>
            </a:r>
          </a:p>
          <a:p>
            <a:pPr lvl="2" rtl="0"/>
            <a:r>
              <a:rPr lang="pt-BR"/>
              <a:t>Terceiro nível</a:t>
            </a:r>
          </a:p>
          <a:p>
            <a:pPr lvl="3" rtl="0"/>
            <a:r>
              <a:rPr lang="pt-BR"/>
              <a:t>Quarto nível</a:t>
            </a:r>
          </a:p>
          <a:p>
            <a:pPr lvl="4" rtl="0"/>
            <a:r>
              <a:rPr lang="pt-BR"/>
              <a:t>Quinto nível</a:t>
            </a:r>
          </a:p>
        </p:txBody>
      </p:sp>
      <p:sp>
        <p:nvSpPr>
          <p:cNvPr id="8" name="Espaço Reservado para o Número do Slide 7">
            <a:extLst>
              <a:ext uri="{FF2B5EF4-FFF2-40B4-BE49-F238E27FC236}">
                <a16:creationId xmlns:a16="http://schemas.microsoft.com/office/drawing/2014/main" id="{7ED58739-4346-5104-B1AC-89ED035912AF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 rtlCol="0"/>
          <a:lstStyle>
            <a:defPPr>
              <a:defRPr lang="pt-BR"/>
            </a:defPPr>
          </a:lstStyle>
          <a:p>
            <a:pPr rtl="0"/>
            <a:fld id="{294A09A9-5501-47C1-A89A-A340965A2BE2}" type="slidenum">
              <a:rPr lang="pt-BR" smtClean="0"/>
              <a:pPr rtl="0"/>
              <a:t>‹nº›</a:t>
            </a:fld>
            <a:endParaRPr lang="pt-BR" dirty="0">
              <a:latin typeface="+mn-lt"/>
            </a:endParaRP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E9272B8D-F380-9F1A-C8E6-BDD2352B1763}"/>
              </a:ext>
            </a:extLst>
          </p:cNvPr>
          <p:cNvSpPr>
            <a:spLocks noGrp="1"/>
          </p:cNvSpPr>
          <p:nvPr>
            <p:ph type="dt" sz="half" idx="21"/>
          </p:nvPr>
        </p:nvSpPr>
        <p:spPr/>
        <p:txBody>
          <a:bodyPr rtlCol="0"/>
          <a:lstStyle>
            <a:defPPr>
              <a:defRPr lang="pt-BR"/>
            </a:defPPr>
          </a:lstStyle>
          <a:p>
            <a:pPr rtl="0"/>
            <a:endParaRPr lang="pt-BR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2736954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600">
          <p15:clr>
            <a:srgbClr val="FBAE40"/>
          </p15:clr>
        </p15:guide>
        <p15:guide id="2" pos="7080">
          <p15:clr>
            <a:srgbClr val="FBAE40"/>
          </p15:clr>
        </p15:guide>
        <p15:guide id="3" pos="2304">
          <p15:clr>
            <a:srgbClr val="FBAE40"/>
          </p15:clr>
        </p15:guide>
        <p15:guide id="4" pos="5736">
          <p15:clr>
            <a:srgbClr val="FBAE40"/>
          </p15:clr>
        </p15:guide>
        <p15:guide id="5" pos="1944">
          <p15:clr>
            <a:srgbClr val="FBAE40"/>
          </p15:clr>
        </p15:guide>
        <p15:guide id="6" pos="4008">
          <p15:clr>
            <a:srgbClr val="FBAE40"/>
          </p15:clr>
        </p15:guide>
        <p15:guide id="7" orient="horz" pos="1224">
          <p15:clr>
            <a:srgbClr val="FBAE40"/>
          </p15:clr>
        </p15:guide>
        <p15:guide id="8" orient="horz" pos="1440">
          <p15:clr>
            <a:srgbClr val="FBAE40"/>
          </p15:clr>
        </p15:guide>
        <p15:guide id="9" orient="horz" pos="552">
          <p15:clr>
            <a:srgbClr val="FBAE40"/>
          </p15:clr>
        </p15:guide>
        <p15:guide id="10" pos="5352">
          <p15:clr>
            <a:srgbClr val="FBAE40"/>
          </p15:clr>
        </p15:guide>
        <p15:guide id="11" pos="3648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3B6987D-0137-DE42-B76B-FF621E808D9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309904" y="411479"/>
            <a:ext cx="5486400" cy="3291840"/>
          </a:xfrm>
          <a:prstGeom prst="rect">
            <a:avLst/>
          </a:prstGeom>
        </p:spPr>
        <p:txBody>
          <a:bodyPr lIns="0" tIns="0" rIns="0" bIns="0" rtlCol="0" anchor="b">
            <a:noAutofit/>
          </a:bodyPr>
          <a:lstStyle>
            <a:lvl1pPr algn="l">
              <a:lnSpc>
                <a:spcPct val="80000"/>
              </a:lnSpc>
              <a:defRPr lang="pt-BR" sz="6000" b="1" i="0" spc="100" baseline="0">
                <a:solidFill>
                  <a:schemeClr val="bg1"/>
                </a:solidFill>
                <a:latin typeface="+mj-lt"/>
              </a:defRPr>
            </a:lvl1pPr>
          </a:lstStyle>
          <a:p>
            <a:pPr rtl="0"/>
            <a:r>
              <a:rPr lang="pt-BR"/>
              <a:t>Clique para adicionar um título </a:t>
            </a:r>
          </a:p>
        </p:txBody>
      </p:sp>
      <p:grpSp>
        <p:nvGrpSpPr>
          <p:cNvPr id="9" name="Grupo 8">
            <a:extLst>
              <a:ext uri="{FF2B5EF4-FFF2-40B4-BE49-F238E27FC236}">
                <a16:creationId xmlns:a16="http://schemas.microsoft.com/office/drawing/2014/main" id="{C26C18C3-ED25-DD4B-BA72-24932D54DE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1" y="758752"/>
            <a:ext cx="6099248" cy="6099248"/>
            <a:chOff x="0" y="12289"/>
            <a:chExt cx="3550" cy="3551"/>
          </a:xfrm>
        </p:grpSpPr>
        <p:sp>
          <p:nvSpPr>
            <p:cNvPr id="10" name="Forma Livre 9">
              <a:extLst>
                <a:ext uri="{FF2B5EF4-FFF2-40B4-BE49-F238E27FC236}">
                  <a16:creationId xmlns:a16="http://schemas.microsoft.com/office/drawing/2014/main" id="{C07CC263-2515-F147-8CC5-F8E9FF9FA8E4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2289"/>
              <a:ext cx="1789" cy="2386"/>
            </a:xfrm>
            <a:custGeom>
              <a:avLst/>
              <a:gdLst>
                <a:gd name="T0" fmla="*/ 0 w 1789"/>
                <a:gd name="T1" fmla="+- 0 12290 12290"/>
                <a:gd name="T2" fmla="*/ 12290 h 2386"/>
                <a:gd name="T3" fmla="*/ 0 w 1789"/>
                <a:gd name="T4" fmla="+- 0 13484 12290"/>
                <a:gd name="T5" fmla="*/ 13484 h 2386"/>
                <a:gd name="T6" fmla="*/ 1192 w 1789"/>
                <a:gd name="T7" fmla="+- 0 14676 12290"/>
                <a:gd name="T8" fmla="*/ 14676 h 2386"/>
                <a:gd name="T9" fmla="*/ 1789 w 1789"/>
                <a:gd name="T10" fmla="+- 0 14079 12290"/>
                <a:gd name="T11" fmla="*/ 14079 h 2386"/>
                <a:gd name="T12" fmla="*/ 0 w 1789"/>
                <a:gd name="T13" fmla="+- 0 12290 12290"/>
                <a:gd name="T14" fmla="*/ 12290 h 2386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  <a:cxn ang="0">
                  <a:pos x="T12" y="T14"/>
                </a:cxn>
              </a:cxnLst>
              <a:rect l="0" t="0" r="r" b="b"/>
              <a:pathLst>
                <a:path w="1789" h="2386">
                  <a:moveTo>
                    <a:pt x="0" y="0"/>
                  </a:moveTo>
                  <a:lnTo>
                    <a:pt x="0" y="1194"/>
                  </a:lnTo>
                  <a:lnTo>
                    <a:pt x="1192" y="2386"/>
                  </a:lnTo>
                  <a:lnTo>
                    <a:pt x="1789" y="17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pt-BR"/>
              </a:defPPr>
            </a:lstStyle>
            <a:p>
              <a:pPr rtl="0"/>
              <a:endParaRPr lang="pt-BR" dirty="0"/>
            </a:p>
          </p:txBody>
        </p:sp>
        <p:sp>
          <p:nvSpPr>
            <p:cNvPr id="11" name="Forma Livre 10">
              <a:extLst>
                <a:ext uri="{FF2B5EF4-FFF2-40B4-BE49-F238E27FC236}">
                  <a16:creationId xmlns:a16="http://schemas.microsoft.com/office/drawing/2014/main" id="{43B40037-7481-524B-8685-404D965690F2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4678"/>
              <a:ext cx="1162" cy="1162"/>
            </a:xfrm>
            <a:custGeom>
              <a:avLst/>
              <a:gdLst>
                <a:gd name="T0" fmla="*/ 0 w 1162"/>
                <a:gd name="T1" fmla="+- 0 14679 14679"/>
                <a:gd name="T2" fmla="*/ 14679 h 1162"/>
                <a:gd name="T3" fmla="*/ 0 w 1162"/>
                <a:gd name="T4" fmla="+- 0 15840 14679"/>
                <a:gd name="T5" fmla="*/ 15840 h 1162"/>
                <a:gd name="T6" fmla="*/ 1161 w 1162"/>
                <a:gd name="T7" fmla="+- 0 15840 14679"/>
                <a:gd name="T8" fmla="*/ 15840 h 1162"/>
                <a:gd name="T9" fmla="*/ 0 w 1162"/>
                <a:gd name="T10" fmla="+- 0 14679 14679"/>
                <a:gd name="T11" fmla="*/ 14679 h 1162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1162" h="1162">
                  <a:moveTo>
                    <a:pt x="0" y="0"/>
                  </a:moveTo>
                  <a:lnTo>
                    <a:pt x="0" y="1161"/>
                  </a:lnTo>
                  <a:lnTo>
                    <a:pt x="1161" y="1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pt-BR"/>
              </a:defPPr>
            </a:lstStyle>
            <a:p>
              <a:pPr rtl="0"/>
              <a:endParaRPr lang="pt-BR" dirty="0"/>
            </a:p>
          </p:txBody>
        </p:sp>
        <p:sp>
          <p:nvSpPr>
            <p:cNvPr id="12" name="Forma Livre 11">
              <a:extLst>
                <a:ext uri="{FF2B5EF4-FFF2-40B4-BE49-F238E27FC236}">
                  <a16:creationId xmlns:a16="http://schemas.microsoft.com/office/drawing/2014/main" id="{7B759713-8408-EE47-9394-3DA6F5E4B62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" y="14675"/>
              <a:ext cx="2329" cy="1165"/>
            </a:xfrm>
            <a:custGeom>
              <a:avLst/>
              <a:gdLst>
                <a:gd name="T0" fmla="+- 0 3550 1221"/>
                <a:gd name="T1" fmla="*/ T0 w 2329"/>
                <a:gd name="T2" fmla="+- 0 15840 14676"/>
                <a:gd name="T3" fmla="*/ 15840 h 1165"/>
                <a:gd name="T4" fmla="+- 0 2386 1221"/>
                <a:gd name="T5" fmla="*/ T4 w 2329"/>
                <a:gd name="T6" fmla="+- 0 14676 14676"/>
                <a:gd name="T7" fmla="*/ 14676 h 1165"/>
                <a:gd name="T8" fmla="+- 0 1221 1221"/>
                <a:gd name="T9" fmla="*/ T8 w 2329"/>
                <a:gd name="T10" fmla="+- 0 15840 14676"/>
                <a:gd name="T11" fmla="*/ 15840 h 1165"/>
                <a:gd name="T12" fmla="+- 0 3550 1221"/>
                <a:gd name="T13" fmla="*/ T12 w 2329"/>
                <a:gd name="T14" fmla="+- 0 15840 14676"/>
                <a:gd name="T15" fmla="*/ 15840 h 1165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329" h="1165">
                  <a:moveTo>
                    <a:pt x="2329" y="1164"/>
                  </a:moveTo>
                  <a:lnTo>
                    <a:pt x="1165" y="0"/>
                  </a:lnTo>
                  <a:lnTo>
                    <a:pt x="0" y="1164"/>
                  </a:lnTo>
                  <a:lnTo>
                    <a:pt x="2329" y="1164"/>
                  </a:ln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pt-BR"/>
              </a:defPPr>
            </a:lstStyle>
            <a:p>
              <a:pPr rtl="0"/>
              <a:endParaRPr lang="pt-BR" dirty="0"/>
            </a:p>
          </p:txBody>
        </p:sp>
      </p:grpSp>
      <p:cxnSp>
        <p:nvCxnSpPr>
          <p:cNvPr id="13" name="Conector Reto 12">
            <a:extLst>
              <a:ext uri="{FF2B5EF4-FFF2-40B4-BE49-F238E27FC236}">
                <a16:creationId xmlns:a16="http://schemas.microsoft.com/office/drawing/2014/main" id="{A69706A2-3726-FE4E-B923-E75D485978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6309360" y="3950208"/>
            <a:ext cx="2133600" cy="3992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Espaço Reservado para Texto 29">
            <a:extLst>
              <a:ext uri="{FF2B5EF4-FFF2-40B4-BE49-F238E27FC236}">
                <a16:creationId xmlns:a16="http://schemas.microsoft.com/office/drawing/2014/main" id="{276A9CD7-E675-3048-86D3-3546A2F6B45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309905" y="4549552"/>
            <a:ext cx="5486400" cy="1645920"/>
          </a:xfrm>
        </p:spPr>
        <p:txBody>
          <a:bodyPr lIns="0" tIns="0" rIns="0" bIns="0" rtlCol="0">
            <a:noAutofit/>
          </a:bodyPr>
          <a:lstStyle>
            <a:lvl1pPr marL="0" indent="0">
              <a:buNone/>
              <a:defRPr lang="pt-BR" sz="2400" b="1" i="0">
                <a:solidFill>
                  <a:schemeClr val="tx2">
                    <a:lumMod val="75000"/>
                  </a:schemeClr>
                </a:solidFill>
                <a:latin typeface="+mn-lt"/>
              </a:defRPr>
            </a:lvl1pPr>
            <a:lvl2pPr>
              <a:defRPr lang="pt-BR" sz="4000"/>
            </a:lvl2pPr>
            <a:lvl3pPr>
              <a:defRPr lang="pt-BR" sz="4000"/>
            </a:lvl3pPr>
            <a:lvl4pPr>
              <a:defRPr lang="pt-BR" sz="4000"/>
            </a:lvl4pPr>
            <a:lvl5pPr>
              <a:defRPr lang="pt-BR" sz="4000"/>
            </a:lvl5pPr>
          </a:lstStyle>
          <a:p>
            <a:pPr lvl="0" rtl="0"/>
            <a:r>
              <a:rPr lang="pt-BR"/>
              <a:t>Clique para adicionar o texto</a:t>
            </a:r>
          </a:p>
        </p:txBody>
      </p:sp>
    </p:spTree>
    <p:extLst>
      <p:ext uri="{BB962C8B-B14F-4D97-AF65-F5344CB8AC3E}">
        <p14:creationId xmlns:p14="http://schemas.microsoft.com/office/powerpoint/2010/main" val="6545033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Dois Conteúdos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upo 10">
            <a:extLst>
              <a:ext uri="{FF2B5EF4-FFF2-40B4-BE49-F238E27FC236}">
                <a16:creationId xmlns:a16="http://schemas.microsoft.com/office/drawing/2014/main" id="{C97D5AF2-684A-4A8D-3D82-B57D7AC446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 userDrawn="1"/>
        </p:nvGrpSpPr>
        <p:grpSpPr bwMode="auto">
          <a:xfrm rot="10800000">
            <a:off x="8870040" y="0"/>
            <a:ext cx="3325208" cy="3325208"/>
            <a:chOff x="0" y="12289"/>
            <a:chExt cx="3550" cy="3551"/>
          </a:xfrm>
        </p:grpSpPr>
        <p:sp>
          <p:nvSpPr>
            <p:cNvPr id="12" name="Forma Livre 4">
              <a:extLst>
                <a:ext uri="{FF2B5EF4-FFF2-40B4-BE49-F238E27FC236}">
                  <a16:creationId xmlns:a16="http://schemas.microsoft.com/office/drawing/2014/main" id="{8CF5F650-F8F0-F4FE-44DA-1F14ADE428B2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2289"/>
              <a:ext cx="1789" cy="2386"/>
            </a:xfrm>
            <a:custGeom>
              <a:avLst/>
              <a:gdLst>
                <a:gd name="T0" fmla="*/ 0 w 1789"/>
                <a:gd name="T1" fmla="+- 0 12290 12290"/>
                <a:gd name="T2" fmla="*/ 12290 h 2386"/>
                <a:gd name="T3" fmla="*/ 0 w 1789"/>
                <a:gd name="T4" fmla="+- 0 13484 12290"/>
                <a:gd name="T5" fmla="*/ 13484 h 2386"/>
                <a:gd name="T6" fmla="*/ 1192 w 1789"/>
                <a:gd name="T7" fmla="+- 0 14676 12290"/>
                <a:gd name="T8" fmla="*/ 14676 h 2386"/>
                <a:gd name="T9" fmla="*/ 1789 w 1789"/>
                <a:gd name="T10" fmla="+- 0 14079 12290"/>
                <a:gd name="T11" fmla="*/ 14079 h 2386"/>
                <a:gd name="T12" fmla="*/ 0 w 1789"/>
                <a:gd name="T13" fmla="+- 0 12290 12290"/>
                <a:gd name="T14" fmla="*/ 12290 h 2386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  <a:cxn ang="0">
                  <a:pos x="T12" y="T14"/>
                </a:cxn>
              </a:cxnLst>
              <a:rect l="0" t="0" r="r" b="b"/>
              <a:pathLst>
                <a:path w="1789" h="2386">
                  <a:moveTo>
                    <a:pt x="0" y="0"/>
                  </a:moveTo>
                  <a:lnTo>
                    <a:pt x="0" y="1194"/>
                  </a:lnTo>
                  <a:lnTo>
                    <a:pt x="1192" y="2386"/>
                  </a:lnTo>
                  <a:lnTo>
                    <a:pt x="1789" y="17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pt-BR"/>
              </a:defPPr>
            </a:lstStyle>
            <a:p>
              <a:pPr rtl="0"/>
              <a:endParaRPr lang="pt-BR" dirty="0"/>
            </a:p>
          </p:txBody>
        </p:sp>
        <p:sp>
          <p:nvSpPr>
            <p:cNvPr id="13" name="Forma Livre 5">
              <a:extLst>
                <a:ext uri="{FF2B5EF4-FFF2-40B4-BE49-F238E27FC236}">
                  <a16:creationId xmlns:a16="http://schemas.microsoft.com/office/drawing/2014/main" id="{18870924-E47D-404F-59B5-BD1C58F7B04C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4678"/>
              <a:ext cx="1162" cy="1162"/>
            </a:xfrm>
            <a:custGeom>
              <a:avLst/>
              <a:gdLst>
                <a:gd name="T0" fmla="*/ 0 w 1162"/>
                <a:gd name="T1" fmla="+- 0 14679 14679"/>
                <a:gd name="T2" fmla="*/ 14679 h 1162"/>
                <a:gd name="T3" fmla="*/ 0 w 1162"/>
                <a:gd name="T4" fmla="+- 0 15840 14679"/>
                <a:gd name="T5" fmla="*/ 15840 h 1162"/>
                <a:gd name="T6" fmla="*/ 1161 w 1162"/>
                <a:gd name="T7" fmla="+- 0 15840 14679"/>
                <a:gd name="T8" fmla="*/ 15840 h 1162"/>
                <a:gd name="T9" fmla="*/ 0 w 1162"/>
                <a:gd name="T10" fmla="+- 0 14679 14679"/>
                <a:gd name="T11" fmla="*/ 14679 h 1162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1162" h="1162">
                  <a:moveTo>
                    <a:pt x="0" y="0"/>
                  </a:moveTo>
                  <a:lnTo>
                    <a:pt x="0" y="1161"/>
                  </a:lnTo>
                  <a:lnTo>
                    <a:pt x="1161" y="1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pt-BR"/>
              </a:defPPr>
            </a:lstStyle>
            <a:p>
              <a:pPr rtl="0"/>
              <a:endParaRPr lang="pt-BR" dirty="0"/>
            </a:p>
          </p:txBody>
        </p:sp>
        <p:sp>
          <p:nvSpPr>
            <p:cNvPr id="14" name="Forma Livre 7">
              <a:extLst>
                <a:ext uri="{FF2B5EF4-FFF2-40B4-BE49-F238E27FC236}">
                  <a16:creationId xmlns:a16="http://schemas.microsoft.com/office/drawing/2014/main" id="{80806A65-E4FC-2F52-65B3-CC181E620C2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" y="14675"/>
              <a:ext cx="2329" cy="1165"/>
            </a:xfrm>
            <a:custGeom>
              <a:avLst/>
              <a:gdLst>
                <a:gd name="T0" fmla="+- 0 3550 1221"/>
                <a:gd name="T1" fmla="*/ T0 w 2329"/>
                <a:gd name="T2" fmla="+- 0 15840 14676"/>
                <a:gd name="T3" fmla="*/ 15840 h 1165"/>
                <a:gd name="T4" fmla="+- 0 2386 1221"/>
                <a:gd name="T5" fmla="*/ T4 w 2329"/>
                <a:gd name="T6" fmla="+- 0 14676 14676"/>
                <a:gd name="T7" fmla="*/ 14676 h 1165"/>
                <a:gd name="T8" fmla="+- 0 1221 1221"/>
                <a:gd name="T9" fmla="*/ T8 w 2329"/>
                <a:gd name="T10" fmla="+- 0 15840 14676"/>
                <a:gd name="T11" fmla="*/ 15840 h 1165"/>
                <a:gd name="T12" fmla="+- 0 3550 1221"/>
                <a:gd name="T13" fmla="*/ T12 w 2329"/>
                <a:gd name="T14" fmla="+- 0 15840 14676"/>
                <a:gd name="T15" fmla="*/ 15840 h 1165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329" h="1165">
                  <a:moveTo>
                    <a:pt x="2329" y="1164"/>
                  </a:moveTo>
                  <a:lnTo>
                    <a:pt x="1165" y="0"/>
                  </a:lnTo>
                  <a:lnTo>
                    <a:pt x="0" y="1164"/>
                  </a:lnTo>
                  <a:lnTo>
                    <a:pt x="2329" y="1164"/>
                  </a:ln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pt-BR"/>
              </a:defPPr>
            </a:lstStyle>
            <a:p>
              <a:pPr rtl="0"/>
              <a:endParaRPr lang="pt-BR" dirty="0"/>
            </a:p>
          </p:txBody>
        </p:sp>
      </p:grpSp>
      <p:sp>
        <p:nvSpPr>
          <p:cNvPr id="16" name="Título 1">
            <a:extLst>
              <a:ext uri="{FF2B5EF4-FFF2-40B4-BE49-F238E27FC236}">
                <a16:creationId xmlns:a16="http://schemas.microsoft.com/office/drawing/2014/main" id="{109B023A-F28F-184D-BA48-3F1C0502AE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4360" y="278129"/>
            <a:ext cx="9778365" cy="1494596"/>
          </a:xfrm>
          <a:prstGeom prst="rect">
            <a:avLst/>
          </a:prstGeom>
        </p:spPr>
        <p:txBody>
          <a:bodyPr lIns="0" tIns="0" rIns="0" bIns="0" rtlCol="0" anchor="b" anchorCtr="0">
            <a:noAutofit/>
          </a:bodyPr>
          <a:lstStyle>
            <a:lvl1pPr>
              <a:defRPr lang="pt-BR" sz="4400" b="1" i="0">
                <a:solidFill>
                  <a:schemeClr val="bg1"/>
                </a:solidFill>
                <a:latin typeface="+mj-lt"/>
              </a:defRPr>
            </a:lvl1pPr>
          </a:lstStyle>
          <a:p>
            <a:pPr rtl="0"/>
            <a:r>
              <a:rPr lang="pt-BR"/>
              <a:t>Clique para adicionar um título </a:t>
            </a:r>
          </a:p>
        </p:txBody>
      </p:sp>
      <p:sp>
        <p:nvSpPr>
          <p:cNvPr id="2" name="Espaço Reservado para Conteúdo 5">
            <a:extLst>
              <a:ext uri="{FF2B5EF4-FFF2-40B4-BE49-F238E27FC236}">
                <a16:creationId xmlns:a16="http://schemas.microsoft.com/office/drawing/2014/main" id="{F14DA3C5-63E4-BAFB-1D68-47F71EEEE538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594360" y="2676525"/>
            <a:ext cx="4490827" cy="3597470"/>
          </a:xfrm>
        </p:spPr>
        <p:txBody>
          <a:bodyPr lIns="0" tIns="45720" rIns="0" bIns="0" rtlCol="0">
            <a:normAutofit/>
          </a:bodyPr>
          <a:lstStyle>
            <a:lvl1pPr marL="0" indent="0">
              <a:spcBef>
                <a:spcPts val="1800"/>
              </a:spcBef>
              <a:buFont typeface="Arial" panose="020B0604020202020204" pitchFamily="34" charset="0"/>
              <a:buNone/>
              <a:defRPr lang="pt-BR" sz="2000"/>
            </a:lvl1pPr>
            <a:lvl2pPr marL="283464" indent="-283464">
              <a:spcBef>
                <a:spcPts val="1800"/>
              </a:spcBef>
              <a:defRPr lang="pt-BR" sz="2000"/>
            </a:lvl2pPr>
            <a:lvl3pPr marL="594360" indent="-283464">
              <a:spcBef>
                <a:spcPts val="1800"/>
              </a:spcBef>
              <a:defRPr lang="pt-BR" sz="2000"/>
            </a:lvl3pPr>
            <a:lvl4pPr marL="822960" indent="-283464">
              <a:spcBef>
                <a:spcPts val="1800"/>
              </a:spcBef>
              <a:defRPr lang="pt-BR" sz="2000"/>
            </a:lvl4pPr>
            <a:lvl5pPr marL="1005840" indent="-283464">
              <a:spcBef>
                <a:spcPts val="1800"/>
              </a:spcBef>
              <a:defRPr lang="pt-BR" sz="2000"/>
            </a:lvl5pPr>
          </a:lstStyle>
          <a:p>
            <a:pPr lvl="0" rtl="0"/>
            <a:r>
              <a:rPr lang="pt-BR"/>
              <a:t>Clique para adicionar conteúdo</a:t>
            </a:r>
          </a:p>
          <a:p>
            <a:pPr lvl="1" rtl="0"/>
            <a:r>
              <a:rPr lang="pt-BR"/>
              <a:t>Segundo nível</a:t>
            </a:r>
          </a:p>
          <a:p>
            <a:pPr lvl="2" rtl="0"/>
            <a:r>
              <a:rPr lang="pt-BR"/>
              <a:t>Terceiro nível</a:t>
            </a:r>
          </a:p>
          <a:p>
            <a:pPr lvl="3" rtl="0"/>
            <a:r>
              <a:rPr lang="pt-BR"/>
              <a:t>Quarto nível</a:t>
            </a:r>
          </a:p>
          <a:p>
            <a:pPr lvl="4" rtl="0"/>
            <a:r>
              <a:rPr lang="pt-BR"/>
              <a:t>Quinto nível</a:t>
            </a:r>
          </a:p>
        </p:txBody>
      </p:sp>
      <p:sp>
        <p:nvSpPr>
          <p:cNvPr id="3" name="Espaço Reservado para Conteúdo 5">
            <a:extLst>
              <a:ext uri="{FF2B5EF4-FFF2-40B4-BE49-F238E27FC236}">
                <a16:creationId xmlns:a16="http://schemas.microsoft.com/office/drawing/2014/main" id="{BD11386D-847E-8CF5-E56A-42E80A65A089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5881898" y="2676525"/>
            <a:ext cx="4490827" cy="3597470"/>
          </a:xfrm>
        </p:spPr>
        <p:txBody>
          <a:bodyPr lIns="0" tIns="45720" rIns="0" bIns="0" rtlCol="0">
            <a:normAutofit/>
          </a:bodyPr>
          <a:lstStyle>
            <a:lvl1pPr marL="0" indent="0">
              <a:spcBef>
                <a:spcPts val="1800"/>
              </a:spcBef>
              <a:buFont typeface="Arial" panose="020B0604020202020204" pitchFamily="34" charset="0"/>
              <a:buNone/>
              <a:defRPr lang="pt-BR" sz="2000"/>
            </a:lvl1pPr>
            <a:lvl2pPr marL="283464" indent="-283464">
              <a:spcBef>
                <a:spcPts val="1800"/>
              </a:spcBef>
              <a:defRPr lang="pt-BR" sz="2000"/>
            </a:lvl2pPr>
            <a:lvl3pPr marL="548640" indent="-283464">
              <a:spcBef>
                <a:spcPts val="1800"/>
              </a:spcBef>
              <a:defRPr lang="pt-BR" sz="2000"/>
            </a:lvl3pPr>
            <a:lvl4pPr marL="822960" indent="-283464">
              <a:spcBef>
                <a:spcPts val="1800"/>
              </a:spcBef>
              <a:defRPr lang="pt-BR" sz="2000"/>
            </a:lvl4pPr>
            <a:lvl5pPr marL="1005840" indent="-283464">
              <a:spcBef>
                <a:spcPts val="1800"/>
              </a:spcBef>
              <a:defRPr lang="pt-BR" sz="2000"/>
            </a:lvl5pPr>
          </a:lstStyle>
          <a:p>
            <a:pPr lvl="0" rtl="0"/>
            <a:r>
              <a:rPr lang="pt-BR"/>
              <a:t>Clique para adicionar conteúdo</a:t>
            </a:r>
          </a:p>
          <a:p>
            <a:pPr lvl="1" rtl="0"/>
            <a:r>
              <a:rPr lang="pt-BR"/>
              <a:t>Segundo nível</a:t>
            </a:r>
          </a:p>
          <a:p>
            <a:pPr lvl="2" rtl="0"/>
            <a:r>
              <a:rPr lang="pt-BR"/>
              <a:t>Terceiro nível</a:t>
            </a:r>
          </a:p>
          <a:p>
            <a:pPr lvl="3" rtl="0"/>
            <a:r>
              <a:rPr lang="pt-BR"/>
              <a:t>Quarto nível</a:t>
            </a:r>
          </a:p>
          <a:p>
            <a:pPr lvl="4" rtl="0"/>
            <a:r>
              <a:rPr lang="pt-BR"/>
              <a:t>Quinto nível</a:t>
            </a:r>
          </a:p>
        </p:txBody>
      </p:sp>
      <p:sp>
        <p:nvSpPr>
          <p:cNvPr id="10" name="Espaço Reservado para o Número do Slide 9">
            <a:extLst>
              <a:ext uri="{FF2B5EF4-FFF2-40B4-BE49-F238E27FC236}">
                <a16:creationId xmlns:a16="http://schemas.microsoft.com/office/drawing/2014/main" id="{05D79B4B-A9BD-581F-536E-DE7CF728F8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pt-BR"/>
            </a:defPPr>
          </a:lstStyle>
          <a:p>
            <a:pPr rtl="0"/>
            <a:fld id="{294A09A9-5501-47C1-A89A-A340965A2BE2}" type="slidenum">
              <a:rPr lang="pt-BR" smtClean="0"/>
              <a:pPr rtl="0"/>
              <a:t>‹nº›</a:t>
            </a:fld>
            <a:endParaRPr lang="pt-BR" dirty="0">
              <a:latin typeface="+mn-lt"/>
            </a:endParaRPr>
          </a:p>
        </p:txBody>
      </p:sp>
      <p:sp>
        <p:nvSpPr>
          <p:cNvPr id="8" name="Espaço Reservado para Data 7">
            <a:extLst>
              <a:ext uri="{FF2B5EF4-FFF2-40B4-BE49-F238E27FC236}">
                <a16:creationId xmlns:a16="http://schemas.microsoft.com/office/drawing/2014/main" id="{C5EA2E64-5690-A56B-7051-476EC7BADA5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>
            <a:defPPr>
              <a:defRPr lang="pt-BR"/>
            </a:defPPr>
          </a:lstStyle>
          <a:p>
            <a:pPr rtl="0"/>
            <a:endParaRPr lang="pt-BR" dirty="0">
              <a:latin typeface="+mn-lt"/>
            </a:endParaRPr>
          </a:p>
        </p:txBody>
      </p:sp>
      <p:cxnSp>
        <p:nvCxnSpPr>
          <p:cNvPr id="4" name="Conector Reto 3">
            <a:extLst>
              <a:ext uri="{FF2B5EF4-FFF2-40B4-BE49-F238E27FC236}">
                <a16:creationId xmlns:a16="http://schemas.microsoft.com/office/drawing/2014/main" id="{E66081BA-9135-73B1-DCE5-77FD12431F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594360" y="2148840"/>
            <a:ext cx="2133600" cy="3992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381003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00">
          <p15:clr>
            <a:srgbClr val="FBAE40"/>
          </p15:clr>
        </p15:guide>
        <p15:guide id="2" pos="7080">
          <p15:clr>
            <a:srgbClr val="FBAE40"/>
          </p15:clr>
        </p15:guide>
        <p15:guide id="3" pos="2880">
          <p15:clr>
            <a:srgbClr val="FBAE40"/>
          </p15:clr>
        </p15:guide>
        <p15:guide id="4" pos="5160">
          <p15:clr>
            <a:srgbClr val="FBAE40"/>
          </p15:clr>
        </p15:guide>
        <p15:guide id="5" pos="2520">
          <p15:clr>
            <a:srgbClr val="FBAE40"/>
          </p15:clr>
        </p15:guide>
        <p15:guide id="6" pos="4800">
          <p15:clr>
            <a:srgbClr val="FBAE40"/>
          </p15:clr>
        </p15:guide>
        <p15:guide id="7" orient="horz" pos="1224">
          <p15:clr>
            <a:srgbClr val="FBAE40"/>
          </p15:clr>
        </p15:guide>
        <p15:guide id="8" orient="horz" pos="1392">
          <p15:clr>
            <a:srgbClr val="FBAE40"/>
          </p15:clr>
        </p15:guide>
        <p15:guide id="10" orient="horz" pos="552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FB584B1-9530-CF14-0BB1-13DDACFC37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A535B90-910C-297A-3D94-E5242682D8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D19944F-8681-907A-8A78-23BD916755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D7905-9115-4A97-9674-CFC1A285EA22}" type="datetimeFigureOut">
              <a:rPr lang="pt-BR" smtClean="0"/>
              <a:t>14/10/2025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EF08347-47E3-9D55-71C8-583E225686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47FB770-B03D-901C-3F20-116B65BB2A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AC38D-02E2-4CE4-9F51-A417364E3BE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8602549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Conteúdo 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upo 10">
            <a:extLst>
              <a:ext uri="{FF2B5EF4-FFF2-40B4-BE49-F238E27FC236}">
                <a16:creationId xmlns:a16="http://schemas.microsoft.com/office/drawing/2014/main" id="{42E558A9-6DD6-E21D-3A8F-6707E1DD19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6362700" y="0"/>
            <a:ext cx="5829298" cy="3235602"/>
            <a:chOff x="5612972" y="1"/>
            <a:chExt cx="6615961" cy="3672246"/>
          </a:xfrm>
        </p:grpSpPr>
        <p:sp>
          <p:nvSpPr>
            <p:cNvPr id="12" name="AutoForma 24">
              <a:extLst>
                <a:ext uri="{FF2B5EF4-FFF2-40B4-BE49-F238E27FC236}">
                  <a16:creationId xmlns:a16="http://schemas.microsoft.com/office/drawing/2014/main" id="{3FC994E4-318C-1E66-B4E4-8F8FD08E098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2972" y="1"/>
              <a:ext cx="4408998" cy="3672246"/>
            </a:xfrm>
            <a:custGeom>
              <a:avLst/>
              <a:gdLst>
                <a:gd name="T0" fmla="+- 0 8372 6586"/>
                <a:gd name="T1" fmla="*/ T0 w 3578"/>
                <a:gd name="T2" fmla="*/ 591 h 2980"/>
                <a:gd name="T3" fmla="+- 0 7780 6586"/>
                <a:gd name="T4" fmla="*/ T3 w 3578"/>
                <a:gd name="T5" fmla="*/ 0 h 2980"/>
                <a:gd name="T6" fmla="+- 0 6586 6586"/>
                <a:gd name="T7" fmla="*/ T6 w 3578"/>
                <a:gd name="T8" fmla="*/ 0 h 2980"/>
                <a:gd name="T9" fmla="+- 0 7774 6586"/>
                <a:gd name="T10" fmla="*/ T9 w 3578"/>
                <a:gd name="T11" fmla="*/ 1188 h 2980"/>
                <a:gd name="T12" fmla="+- 0 8372 6586"/>
                <a:gd name="T13" fmla="*/ T12 w 3578"/>
                <a:gd name="T14" fmla="*/ 591 h 2980"/>
                <a:gd name="T15" fmla="+- 0 10163 6586"/>
                <a:gd name="T16" fmla="*/ T15 w 3578"/>
                <a:gd name="T17" fmla="*/ 2383 h 2980"/>
                <a:gd name="T18" fmla="+- 0 9566 6586"/>
                <a:gd name="T19" fmla="*/ T18 w 3578"/>
                <a:gd name="T20" fmla="*/ 1786 h 2980"/>
                <a:gd name="T21" fmla="+- 0 8969 6586"/>
                <a:gd name="T22" fmla="*/ T21 w 3578"/>
                <a:gd name="T23" fmla="*/ 2383 h 2980"/>
                <a:gd name="T24" fmla="+- 0 9566 6586"/>
                <a:gd name="T25" fmla="*/ T24 w 3578"/>
                <a:gd name="T26" fmla="*/ 2980 h 2980"/>
                <a:gd name="T27" fmla="+- 0 10163 6586"/>
                <a:gd name="T28" fmla="*/ T27 w 3578"/>
                <a:gd name="T29" fmla="*/ 2383 h 298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  <a:cxn ang="0">
                  <a:pos x="T13" y="T14"/>
                </a:cxn>
                <a:cxn ang="0">
                  <a:pos x="T16" y="T17"/>
                </a:cxn>
                <a:cxn ang="0">
                  <a:pos x="T19" y="T20"/>
                </a:cxn>
                <a:cxn ang="0">
                  <a:pos x="T22" y="T23"/>
                </a:cxn>
                <a:cxn ang="0">
                  <a:pos x="T25" y="T26"/>
                </a:cxn>
                <a:cxn ang="0">
                  <a:pos x="T28" y="T29"/>
                </a:cxn>
              </a:cxnLst>
              <a:rect l="0" t="0" r="r" b="b"/>
              <a:pathLst>
                <a:path w="3578" h="2980">
                  <a:moveTo>
                    <a:pt x="1786" y="591"/>
                  </a:moveTo>
                  <a:lnTo>
                    <a:pt x="1194" y="0"/>
                  </a:lnTo>
                  <a:lnTo>
                    <a:pt x="0" y="0"/>
                  </a:lnTo>
                  <a:lnTo>
                    <a:pt x="1188" y="1188"/>
                  </a:lnTo>
                  <a:lnTo>
                    <a:pt x="1786" y="591"/>
                  </a:lnTo>
                  <a:moveTo>
                    <a:pt x="3577" y="2383"/>
                  </a:moveTo>
                  <a:lnTo>
                    <a:pt x="2980" y="1786"/>
                  </a:lnTo>
                  <a:lnTo>
                    <a:pt x="2383" y="2383"/>
                  </a:lnTo>
                  <a:lnTo>
                    <a:pt x="2980" y="2980"/>
                  </a:lnTo>
                  <a:lnTo>
                    <a:pt x="3577" y="2383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pt-BR"/>
              </a:defPPr>
            </a:lstStyle>
            <a:p>
              <a:pPr rtl="0"/>
              <a:endParaRPr lang="pt-BR" dirty="0"/>
            </a:p>
          </p:txBody>
        </p:sp>
        <p:sp>
          <p:nvSpPr>
            <p:cNvPr id="13" name="Forma Livre 7">
              <a:extLst>
                <a:ext uri="{FF2B5EF4-FFF2-40B4-BE49-F238E27FC236}">
                  <a16:creationId xmlns:a16="http://schemas.microsoft.com/office/drawing/2014/main" id="{17C00E6B-F625-6D6C-8364-9DD9F3C3628F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1233" y="1463970"/>
              <a:ext cx="2208196" cy="2208277"/>
            </a:xfrm>
            <a:custGeom>
              <a:avLst/>
              <a:gdLst>
                <a:gd name="T0" fmla="+- 0 7774 7177"/>
                <a:gd name="T1" fmla="*/ T0 w 1792"/>
                <a:gd name="T2" fmla="+- 0 1188 1188"/>
                <a:gd name="T3" fmla="*/ 1188 h 1792"/>
                <a:gd name="T4" fmla="+- 0 7177 7177"/>
                <a:gd name="T5" fmla="*/ T4 w 1792"/>
                <a:gd name="T6" fmla="+- 0 1786 1188"/>
                <a:gd name="T7" fmla="*/ 1786 h 1792"/>
                <a:gd name="T8" fmla="+- 0 8372 7177"/>
                <a:gd name="T9" fmla="*/ T8 w 1792"/>
                <a:gd name="T10" fmla="+- 0 2980 1188"/>
                <a:gd name="T11" fmla="*/ 2980 h 1792"/>
                <a:gd name="T12" fmla="+- 0 8969 7177"/>
                <a:gd name="T13" fmla="*/ T12 w 1792"/>
                <a:gd name="T14" fmla="+- 0 2383 1188"/>
                <a:gd name="T15" fmla="*/ 2383 h 1792"/>
                <a:gd name="T16" fmla="+- 0 7774 7177"/>
                <a:gd name="T17" fmla="*/ T16 w 1792"/>
                <a:gd name="T18" fmla="+- 0 1188 1188"/>
                <a:gd name="T19" fmla="*/ 1188 h 179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1792" h="1792">
                  <a:moveTo>
                    <a:pt x="597" y="0"/>
                  </a:moveTo>
                  <a:lnTo>
                    <a:pt x="0" y="598"/>
                  </a:lnTo>
                  <a:lnTo>
                    <a:pt x="1195" y="1792"/>
                  </a:lnTo>
                  <a:lnTo>
                    <a:pt x="1792" y="1195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pt-BR"/>
              </a:defPPr>
            </a:lstStyle>
            <a:p>
              <a:pPr rtl="0"/>
              <a:endParaRPr lang="pt-BR" dirty="0"/>
            </a:p>
          </p:txBody>
        </p:sp>
        <p:sp>
          <p:nvSpPr>
            <p:cNvPr id="14" name="Forma Livre 8">
              <a:extLst>
                <a:ext uri="{FF2B5EF4-FFF2-40B4-BE49-F238E27FC236}">
                  <a16:creationId xmlns:a16="http://schemas.microsoft.com/office/drawing/2014/main" id="{C6197B87-4F65-7981-9463-84830CD3687F}"/>
                </a:ext>
              </a:extLst>
            </p:cNvPr>
            <p:cNvSpPr>
              <a:spLocks/>
            </p:cNvSpPr>
            <p:nvPr/>
          </p:nvSpPr>
          <p:spPr bwMode="auto">
            <a:xfrm>
              <a:off x="8555590" y="1"/>
              <a:ext cx="1457754" cy="729520"/>
            </a:xfrm>
            <a:custGeom>
              <a:avLst/>
              <a:gdLst>
                <a:gd name="T0" fmla="+- 0 10158 8975"/>
                <a:gd name="T1" fmla="*/ T0 w 1183"/>
                <a:gd name="T2" fmla="*/ 0 h 592"/>
                <a:gd name="T3" fmla="+- 0 8975 8975"/>
                <a:gd name="T4" fmla="*/ T3 w 1183"/>
                <a:gd name="T5" fmla="*/ 0 h 592"/>
                <a:gd name="T6" fmla="+- 0 9566 8975"/>
                <a:gd name="T7" fmla="*/ T6 w 1183"/>
                <a:gd name="T8" fmla="*/ 591 h 592"/>
                <a:gd name="T9" fmla="+- 0 10158 8975"/>
                <a:gd name="T10" fmla="*/ T9 w 1183"/>
                <a:gd name="T11" fmla="*/ 0 h 592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183" h="592">
                  <a:moveTo>
                    <a:pt x="1183" y="0"/>
                  </a:moveTo>
                  <a:lnTo>
                    <a:pt x="0" y="0"/>
                  </a:lnTo>
                  <a:lnTo>
                    <a:pt x="591" y="591"/>
                  </a:lnTo>
                  <a:lnTo>
                    <a:pt x="1183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pt-BR"/>
              </a:defPPr>
            </a:lstStyle>
            <a:p>
              <a:pPr rtl="0"/>
              <a:endParaRPr lang="pt-BR" dirty="0"/>
            </a:p>
          </p:txBody>
        </p:sp>
        <p:sp>
          <p:nvSpPr>
            <p:cNvPr id="18" name="Forma Livre 9">
              <a:extLst>
                <a:ext uri="{FF2B5EF4-FFF2-40B4-BE49-F238E27FC236}">
                  <a16:creationId xmlns:a16="http://schemas.microsoft.com/office/drawing/2014/main" id="{86AA517C-7217-D864-B7E7-40984A2880DB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6887" y="728289"/>
              <a:ext cx="2208196" cy="2208277"/>
            </a:xfrm>
            <a:custGeom>
              <a:avLst/>
              <a:gdLst>
                <a:gd name="T0" fmla="+- 0 8372 7774"/>
                <a:gd name="T1" fmla="*/ T0 w 1792"/>
                <a:gd name="T2" fmla="+- 0 591 591"/>
                <a:gd name="T3" fmla="*/ 591 h 1792"/>
                <a:gd name="T4" fmla="+- 0 7774 7774"/>
                <a:gd name="T5" fmla="*/ T4 w 1792"/>
                <a:gd name="T6" fmla="+- 0 1188 591"/>
                <a:gd name="T7" fmla="*/ 1188 h 1792"/>
                <a:gd name="T8" fmla="+- 0 8969 7774"/>
                <a:gd name="T9" fmla="*/ T8 w 1792"/>
                <a:gd name="T10" fmla="+- 0 2383 591"/>
                <a:gd name="T11" fmla="*/ 2383 h 1792"/>
                <a:gd name="T12" fmla="+- 0 9566 7774"/>
                <a:gd name="T13" fmla="*/ T12 w 1792"/>
                <a:gd name="T14" fmla="+- 0 1786 591"/>
                <a:gd name="T15" fmla="*/ 1786 h 1792"/>
                <a:gd name="T16" fmla="+- 0 8372 7774"/>
                <a:gd name="T17" fmla="*/ T16 w 1792"/>
                <a:gd name="T18" fmla="+- 0 591 591"/>
                <a:gd name="T19" fmla="*/ 591 h 179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1792" h="1792">
                  <a:moveTo>
                    <a:pt x="598" y="0"/>
                  </a:moveTo>
                  <a:lnTo>
                    <a:pt x="0" y="597"/>
                  </a:lnTo>
                  <a:lnTo>
                    <a:pt x="1195" y="1792"/>
                  </a:lnTo>
                  <a:lnTo>
                    <a:pt x="1792" y="1195"/>
                  </a:lnTo>
                  <a:lnTo>
                    <a:pt x="598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pt-BR"/>
              </a:defPPr>
            </a:lstStyle>
            <a:p>
              <a:pPr rtl="0"/>
              <a:endParaRPr lang="pt-BR" dirty="0"/>
            </a:p>
          </p:txBody>
        </p:sp>
        <p:sp>
          <p:nvSpPr>
            <p:cNvPr id="19" name="Forma Livre 10">
              <a:extLst>
                <a:ext uri="{FF2B5EF4-FFF2-40B4-BE49-F238E27FC236}">
                  <a16:creationId xmlns:a16="http://schemas.microsoft.com/office/drawing/2014/main" id="{524013C6-491C-CAA2-5BD6-7C73596711CC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5083" y="728289"/>
              <a:ext cx="2943850" cy="2943958"/>
            </a:xfrm>
            <a:custGeom>
              <a:avLst/>
              <a:gdLst>
                <a:gd name="T0" fmla="+- 0 11955 9566"/>
                <a:gd name="T1" fmla="*/ T0 w 2389"/>
                <a:gd name="T2" fmla="+- 0 1786 591"/>
                <a:gd name="T3" fmla="*/ 1786 h 2389"/>
                <a:gd name="T4" fmla="+- 0 10760 9566"/>
                <a:gd name="T5" fmla="*/ T4 w 2389"/>
                <a:gd name="T6" fmla="+- 0 591 591"/>
                <a:gd name="T7" fmla="*/ 591 h 2389"/>
                <a:gd name="T8" fmla="+- 0 9566 9566"/>
                <a:gd name="T9" fmla="*/ T8 w 2389"/>
                <a:gd name="T10" fmla="+- 0 1786 591"/>
                <a:gd name="T11" fmla="*/ 1786 h 2389"/>
                <a:gd name="T12" fmla="+- 0 10760 9566"/>
                <a:gd name="T13" fmla="*/ T12 w 2389"/>
                <a:gd name="T14" fmla="+- 0 2980 591"/>
                <a:gd name="T15" fmla="*/ 2980 h 2389"/>
                <a:gd name="T16" fmla="+- 0 11955 9566"/>
                <a:gd name="T17" fmla="*/ T16 w 2389"/>
                <a:gd name="T18" fmla="+- 0 1786 591"/>
                <a:gd name="T19" fmla="*/ 1786 h 238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2389" h="2389">
                  <a:moveTo>
                    <a:pt x="2389" y="1195"/>
                  </a:moveTo>
                  <a:lnTo>
                    <a:pt x="1194" y="0"/>
                  </a:lnTo>
                  <a:lnTo>
                    <a:pt x="0" y="1195"/>
                  </a:lnTo>
                  <a:lnTo>
                    <a:pt x="1194" y="2389"/>
                  </a:lnTo>
                  <a:lnTo>
                    <a:pt x="2389" y="1195"/>
                  </a:ln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pt-BR"/>
              </a:defPPr>
            </a:lstStyle>
            <a:p>
              <a:pPr rtl="0"/>
              <a:endParaRPr lang="pt-BR" dirty="0"/>
            </a:p>
          </p:txBody>
        </p:sp>
      </p:grpSp>
      <p:sp>
        <p:nvSpPr>
          <p:cNvPr id="16" name="Título 1">
            <a:extLst>
              <a:ext uri="{FF2B5EF4-FFF2-40B4-BE49-F238E27FC236}">
                <a16:creationId xmlns:a16="http://schemas.microsoft.com/office/drawing/2014/main" id="{109B023A-F28F-184D-BA48-3F1C0502AE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18885" y="3499667"/>
            <a:ext cx="4939666" cy="2542810"/>
          </a:xfrm>
          <a:prstGeom prst="rect">
            <a:avLst/>
          </a:prstGeom>
        </p:spPr>
        <p:txBody>
          <a:bodyPr lIns="0" tIns="0" rIns="0" bIns="0" rtlCol="0" anchor="b" anchorCtr="0">
            <a:noAutofit/>
          </a:bodyPr>
          <a:lstStyle>
            <a:lvl1pPr>
              <a:defRPr lang="pt-BR" sz="4400" b="1" i="0">
                <a:solidFill>
                  <a:schemeClr val="bg1"/>
                </a:solidFill>
                <a:latin typeface="+mj-lt"/>
              </a:defRPr>
            </a:lvl1pPr>
          </a:lstStyle>
          <a:p>
            <a:pPr rtl="0"/>
            <a:r>
              <a:rPr lang="pt-BR"/>
              <a:t>Clique para adicionar um título </a:t>
            </a:r>
          </a:p>
        </p:txBody>
      </p:sp>
      <p:cxnSp>
        <p:nvCxnSpPr>
          <p:cNvPr id="4" name="Conector Reto 3">
            <a:extLst>
              <a:ext uri="{FF2B5EF4-FFF2-40B4-BE49-F238E27FC236}">
                <a16:creationId xmlns:a16="http://schemas.microsoft.com/office/drawing/2014/main" id="{E66081BA-9135-73B1-DCE5-77FD12431F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6347460" y="6313170"/>
            <a:ext cx="2133600" cy="3992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Espaço Reservado para Conteúdo 5">
            <a:extLst>
              <a:ext uri="{FF2B5EF4-FFF2-40B4-BE49-F238E27FC236}">
                <a16:creationId xmlns:a16="http://schemas.microsoft.com/office/drawing/2014/main" id="{8007FA9C-C4D5-89EC-C457-5F329A338E1E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03885" y="457201"/>
            <a:ext cx="5198269" cy="2305050"/>
          </a:xfrm>
        </p:spPr>
        <p:txBody>
          <a:bodyPr lIns="0" tIns="274320" rtlCol="0">
            <a:normAutofit/>
          </a:bodyPr>
          <a:lstStyle>
            <a:lvl1pPr marL="457200" indent="-457200">
              <a:spcBef>
                <a:spcPts val="1800"/>
              </a:spcBef>
              <a:buFont typeface="+mj-lt"/>
              <a:buAutoNum type="arabicPeriod"/>
              <a:defRPr lang="pt-BR" sz="2000"/>
            </a:lvl1pPr>
            <a:lvl2pPr marL="914400" indent="-457200">
              <a:spcBef>
                <a:spcPts val="1800"/>
              </a:spcBef>
              <a:buFont typeface="+mj-lt"/>
              <a:buAutoNum type="alphaLcPeriod"/>
              <a:defRPr lang="pt-BR" sz="2000"/>
            </a:lvl2pPr>
            <a:lvl3pPr marL="1371600" indent="-457200">
              <a:spcBef>
                <a:spcPts val="1800"/>
              </a:spcBef>
              <a:buFont typeface="+mj-lt"/>
              <a:buAutoNum type="arabicParenR"/>
              <a:defRPr lang="pt-BR" sz="2000"/>
            </a:lvl3pPr>
            <a:lvl4pPr marL="1371600" indent="0">
              <a:spcBef>
                <a:spcPts val="1800"/>
              </a:spcBef>
              <a:buFont typeface="+mj-lt"/>
              <a:buNone/>
              <a:defRPr lang="pt-BR" sz="2000"/>
            </a:lvl4pPr>
            <a:lvl5pPr marL="2286000" indent="-457200">
              <a:spcBef>
                <a:spcPts val="1800"/>
              </a:spcBef>
              <a:buFont typeface="+mj-lt"/>
              <a:buAutoNum type="arabicPeriod"/>
              <a:defRPr lang="pt-BR" sz="2000"/>
            </a:lvl5pPr>
          </a:lstStyle>
          <a:p>
            <a:pPr lvl="0" rtl="0"/>
            <a:r>
              <a:rPr lang="pt-BR"/>
              <a:t>Clique para adicionar conteúdo</a:t>
            </a:r>
          </a:p>
          <a:p>
            <a:pPr lvl="1" rtl="0"/>
            <a:r>
              <a:rPr lang="pt-BR"/>
              <a:t>Segundo nível</a:t>
            </a:r>
          </a:p>
          <a:p>
            <a:pPr lvl="2" rtl="0"/>
            <a:r>
              <a:rPr lang="pt-BR"/>
              <a:t>Terceiro nível</a:t>
            </a:r>
          </a:p>
          <a:p>
            <a:pPr lvl="3" rtl="0"/>
            <a:endParaRPr lang="pt-BR" dirty="0"/>
          </a:p>
        </p:txBody>
      </p:sp>
      <p:sp>
        <p:nvSpPr>
          <p:cNvPr id="2" name="Espaço Reservado para Conteúdo 5">
            <a:extLst>
              <a:ext uri="{FF2B5EF4-FFF2-40B4-BE49-F238E27FC236}">
                <a16:creationId xmlns:a16="http://schemas.microsoft.com/office/drawing/2014/main" id="{3AC171DA-232D-44C1-6B93-40BACB298F4B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594360" y="2810595"/>
            <a:ext cx="5198269" cy="3319513"/>
          </a:xfrm>
        </p:spPr>
        <p:txBody>
          <a:bodyPr lIns="0" tIns="45720" rIns="0" bIns="0" rtlCol="0">
            <a:normAutofit/>
          </a:bodyPr>
          <a:lstStyle>
            <a:lvl1pPr marL="0" indent="0">
              <a:spcBef>
                <a:spcPts val="1800"/>
              </a:spcBef>
              <a:buFont typeface="Arial" panose="020B0604020202020204" pitchFamily="34" charset="0"/>
              <a:buNone/>
              <a:defRPr lang="pt-BR" sz="2000"/>
            </a:lvl1pPr>
            <a:lvl2pPr marL="283464" indent="-283464">
              <a:spcBef>
                <a:spcPts val="1800"/>
              </a:spcBef>
              <a:defRPr lang="pt-BR" sz="2000"/>
            </a:lvl2pPr>
            <a:lvl3pPr marL="548640" indent="-283464">
              <a:spcBef>
                <a:spcPts val="1800"/>
              </a:spcBef>
              <a:defRPr lang="pt-BR" sz="2000"/>
            </a:lvl3pPr>
            <a:lvl4pPr marL="822960" indent="-283464">
              <a:spcBef>
                <a:spcPts val="1800"/>
              </a:spcBef>
              <a:defRPr lang="pt-BR" sz="2000"/>
            </a:lvl4pPr>
            <a:lvl5pPr marL="1005840" indent="-283464">
              <a:spcBef>
                <a:spcPts val="1800"/>
              </a:spcBef>
              <a:defRPr lang="pt-BR" sz="2000"/>
            </a:lvl5pPr>
          </a:lstStyle>
          <a:p>
            <a:pPr lvl="0" rtl="0"/>
            <a:r>
              <a:rPr lang="pt-BR"/>
              <a:t>Clique para adicionar conteúdo</a:t>
            </a:r>
          </a:p>
          <a:p>
            <a:pPr lvl="1" rtl="0"/>
            <a:r>
              <a:rPr lang="pt-BR"/>
              <a:t>Segundo nível</a:t>
            </a:r>
          </a:p>
          <a:p>
            <a:pPr lvl="2" rtl="0"/>
            <a:r>
              <a:rPr lang="pt-BR"/>
              <a:t>Terceiro nível</a:t>
            </a:r>
          </a:p>
          <a:p>
            <a:pPr lvl="3" rtl="0"/>
            <a:r>
              <a:rPr lang="pt-BR"/>
              <a:t>Quarto nível</a:t>
            </a:r>
          </a:p>
          <a:p>
            <a:pPr lvl="4" rtl="0"/>
            <a:r>
              <a:rPr lang="pt-BR"/>
              <a:t>Quinto nível</a:t>
            </a:r>
          </a:p>
        </p:txBody>
      </p:sp>
      <p:sp>
        <p:nvSpPr>
          <p:cNvPr id="10" name="Espaço Reservado para o Número do Slide 9">
            <a:extLst>
              <a:ext uri="{FF2B5EF4-FFF2-40B4-BE49-F238E27FC236}">
                <a16:creationId xmlns:a16="http://schemas.microsoft.com/office/drawing/2014/main" id="{05D79B4B-A9BD-581F-536E-DE7CF728F8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pt-BR"/>
            </a:defPPr>
          </a:lstStyle>
          <a:p>
            <a:pPr rtl="0"/>
            <a:fld id="{294A09A9-5501-47C1-A89A-A340965A2BE2}" type="slidenum">
              <a:rPr lang="pt-BR" smtClean="0"/>
              <a:pPr rtl="0"/>
              <a:t>‹nº›</a:t>
            </a:fld>
            <a:endParaRPr lang="pt-BR" dirty="0">
              <a:latin typeface="+mn-lt"/>
            </a:endParaRPr>
          </a:p>
        </p:txBody>
      </p:sp>
      <p:sp>
        <p:nvSpPr>
          <p:cNvPr id="8" name="Espaço Reservado para Data 7">
            <a:extLst>
              <a:ext uri="{FF2B5EF4-FFF2-40B4-BE49-F238E27FC236}">
                <a16:creationId xmlns:a16="http://schemas.microsoft.com/office/drawing/2014/main" id="{C5EA2E64-5690-A56B-7051-476EC7BADA5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>
            <a:defPPr>
              <a:defRPr lang="pt-BR"/>
            </a:defPPr>
          </a:lstStyle>
          <a:p>
            <a:pPr rtl="0"/>
            <a:endParaRPr lang="pt-BR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452071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00">
          <p15:clr>
            <a:srgbClr val="FBAE40"/>
          </p15:clr>
        </p15:guide>
        <p15:guide id="2" pos="7080">
          <p15:clr>
            <a:srgbClr val="FBAE40"/>
          </p15:clr>
        </p15:guide>
        <p15:guide id="3" pos="2880">
          <p15:clr>
            <a:srgbClr val="FBAE40"/>
          </p15:clr>
        </p15:guide>
        <p15:guide id="4" pos="5160">
          <p15:clr>
            <a:srgbClr val="FBAE40"/>
          </p15:clr>
        </p15:guide>
        <p15:guide id="5" pos="2520">
          <p15:clr>
            <a:srgbClr val="FBAE40"/>
          </p15:clr>
        </p15:guide>
        <p15:guide id="6" pos="4800">
          <p15:clr>
            <a:srgbClr val="FBAE40"/>
          </p15:clr>
        </p15:guide>
        <p15:guide id="7" orient="horz" pos="1224">
          <p15:clr>
            <a:srgbClr val="FBAE40"/>
          </p15:clr>
        </p15:guide>
        <p15:guide id="8" orient="horz" pos="1392">
          <p15:clr>
            <a:srgbClr val="FBAE40"/>
          </p15:clr>
        </p15:guide>
        <p15:guide id="10" orient="horz" pos="552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údo e imagem do título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ítulo 1">
            <a:extLst>
              <a:ext uri="{FF2B5EF4-FFF2-40B4-BE49-F238E27FC236}">
                <a16:creationId xmlns:a16="http://schemas.microsoft.com/office/drawing/2014/main" id="{109B023A-F28F-184D-BA48-3F1C0502AE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5310" y="278129"/>
            <a:ext cx="5063490" cy="2354026"/>
          </a:xfrm>
          <a:prstGeom prst="rect">
            <a:avLst/>
          </a:prstGeom>
        </p:spPr>
        <p:txBody>
          <a:bodyPr lIns="0" tIns="0" rIns="0" bIns="0" rtlCol="0" anchor="b" anchorCtr="0">
            <a:noAutofit/>
          </a:bodyPr>
          <a:lstStyle>
            <a:lvl1pPr>
              <a:defRPr lang="pt-BR" sz="4400" b="1" i="0">
                <a:solidFill>
                  <a:schemeClr val="bg1"/>
                </a:solidFill>
                <a:latin typeface="+mj-lt"/>
              </a:defRPr>
            </a:lvl1pPr>
          </a:lstStyle>
          <a:p>
            <a:pPr rtl="0"/>
            <a:r>
              <a:rPr lang="pt-BR"/>
              <a:t>Clique para adicionar um título </a:t>
            </a:r>
          </a:p>
        </p:txBody>
      </p:sp>
      <p:sp>
        <p:nvSpPr>
          <p:cNvPr id="3" name="Espaço Reservado para Conteúdo 5">
            <a:extLst>
              <a:ext uri="{FF2B5EF4-FFF2-40B4-BE49-F238E27FC236}">
                <a16:creationId xmlns:a16="http://schemas.microsoft.com/office/drawing/2014/main" id="{1EF4505D-6803-3813-7738-049963427819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594360" y="3279579"/>
            <a:ext cx="5044440" cy="2994415"/>
          </a:xfrm>
        </p:spPr>
        <p:txBody>
          <a:bodyPr lIns="0" tIns="228600" rIns="0" bIns="0" rtlCol="0">
            <a:normAutofit/>
          </a:bodyPr>
          <a:lstStyle>
            <a:lvl1pPr marL="0" indent="0">
              <a:spcBef>
                <a:spcPts val="1800"/>
              </a:spcBef>
              <a:buFont typeface="Arial" panose="020B0604020202020204" pitchFamily="34" charset="0"/>
              <a:buNone/>
              <a:defRPr lang="pt-BR" sz="2000"/>
            </a:lvl1pPr>
            <a:lvl2pPr indent="-283464">
              <a:spcBef>
                <a:spcPts val="1800"/>
              </a:spcBef>
              <a:defRPr lang="pt-BR" sz="2000"/>
            </a:lvl2pPr>
            <a:lvl3pPr indent="-283464">
              <a:spcBef>
                <a:spcPts val="1800"/>
              </a:spcBef>
              <a:defRPr lang="pt-BR" sz="2000"/>
            </a:lvl3pPr>
            <a:lvl4pPr indent="-283464">
              <a:spcBef>
                <a:spcPts val="1800"/>
              </a:spcBef>
              <a:defRPr lang="pt-BR" sz="2000"/>
            </a:lvl4pPr>
            <a:lvl5pPr indent="-283464">
              <a:spcBef>
                <a:spcPts val="1800"/>
              </a:spcBef>
              <a:defRPr lang="pt-BR" sz="2000"/>
            </a:lvl5pPr>
          </a:lstStyle>
          <a:p>
            <a:pPr lvl="0" rtl="0"/>
            <a:r>
              <a:rPr lang="pt-BR"/>
              <a:t>Clique para adicionar conteúdo</a:t>
            </a:r>
          </a:p>
          <a:p>
            <a:pPr lvl="1" rtl="0"/>
            <a:r>
              <a:rPr lang="pt-BR"/>
              <a:t>Segundo nível</a:t>
            </a:r>
          </a:p>
          <a:p>
            <a:pPr lvl="2" rtl="0"/>
            <a:r>
              <a:rPr lang="pt-BR"/>
              <a:t>Terceiro nível</a:t>
            </a:r>
          </a:p>
          <a:p>
            <a:pPr lvl="3" rtl="0"/>
            <a:r>
              <a:rPr lang="pt-BR"/>
              <a:t>Quarto nível</a:t>
            </a:r>
          </a:p>
          <a:p>
            <a:pPr lvl="4" rtl="0"/>
            <a:r>
              <a:rPr lang="pt-BR"/>
              <a:t>Quinto nível</a:t>
            </a:r>
          </a:p>
        </p:txBody>
      </p:sp>
      <p:cxnSp>
        <p:nvCxnSpPr>
          <p:cNvPr id="4" name="Conector Reto 3">
            <a:extLst>
              <a:ext uri="{FF2B5EF4-FFF2-40B4-BE49-F238E27FC236}">
                <a16:creationId xmlns:a16="http://schemas.microsoft.com/office/drawing/2014/main" id="{E66081BA-9135-73B1-DCE5-77FD12431F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594360" y="2997459"/>
            <a:ext cx="2133600" cy="3992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Espaço Reservado para Imagem 11">
            <a:extLst>
              <a:ext uri="{FF2B5EF4-FFF2-40B4-BE49-F238E27FC236}">
                <a16:creationId xmlns:a16="http://schemas.microsoft.com/office/drawing/2014/main" id="{4658637A-5D36-6127-19BC-C203E23FA49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96000" y="0"/>
            <a:ext cx="6118225" cy="6858000"/>
          </a:xfrm>
        </p:spPr>
        <p:txBody>
          <a:bodyPr rtlCol="0">
            <a:normAutofit/>
          </a:bodyPr>
          <a:lstStyle>
            <a:lvl1pPr marL="0" indent="0" algn="ctr">
              <a:buNone/>
              <a:defRPr lang="pt-BR" sz="2000">
                <a:solidFill>
                  <a:schemeClr val="bg1"/>
                </a:solidFill>
              </a:defRPr>
            </a:lvl1pPr>
          </a:lstStyle>
          <a:p>
            <a:pPr rtl="0"/>
            <a:r>
              <a:rPr lang="pt-BR"/>
              <a:t>Clique no ícone para adicionar uma imagem</a:t>
            </a:r>
          </a:p>
        </p:txBody>
      </p:sp>
      <p:sp>
        <p:nvSpPr>
          <p:cNvPr id="10" name="Espaço Reservado para o Número do Slide 9">
            <a:extLst>
              <a:ext uri="{FF2B5EF4-FFF2-40B4-BE49-F238E27FC236}">
                <a16:creationId xmlns:a16="http://schemas.microsoft.com/office/drawing/2014/main" id="{05D79B4B-A9BD-581F-536E-DE7CF728F8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pt-BR"/>
            </a:defPPr>
          </a:lstStyle>
          <a:p>
            <a:pPr rtl="0"/>
            <a:fld id="{294A09A9-5501-47C1-A89A-A340965A2BE2}" type="slidenum">
              <a:rPr lang="pt-BR" smtClean="0"/>
              <a:pPr rtl="0"/>
              <a:t>‹nº›</a:t>
            </a:fld>
            <a:endParaRPr lang="pt-BR" dirty="0">
              <a:latin typeface="+mn-lt"/>
            </a:endParaRPr>
          </a:p>
        </p:txBody>
      </p:sp>
      <p:sp>
        <p:nvSpPr>
          <p:cNvPr id="8" name="Espaço Reservado para Data 7">
            <a:extLst>
              <a:ext uri="{FF2B5EF4-FFF2-40B4-BE49-F238E27FC236}">
                <a16:creationId xmlns:a16="http://schemas.microsoft.com/office/drawing/2014/main" id="{C5EA2E64-5690-A56B-7051-476EC7BADA5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>
            <a:defPPr>
              <a:defRPr lang="pt-BR"/>
            </a:defPPr>
          </a:lstStyle>
          <a:p>
            <a:pPr rtl="0"/>
            <a:endParaRPr lang="pt-BR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150247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00">
          <p15:clr>
            <a:srgbClr val="FBAE40"/>
          </p15:clr>
        </p15:guide>
        <p15:guide id="2" pos="7080">
          <p15:clr>
            <a:srgbClr val="FBAE40"/>
          </p15:clr>
        </p15:guide>
        <p15:guide id="3" pos="2880">
          <p15:clr>
            <a:srgbClr val="FBAE40"/>
          </p15:clr>
        </p15:guide>
        <p15:guide id="4" pos="5160">
          <p15:clr>
            <a:srgbClr val="FBAE40"/>
          </p15:clr>
        </p15:guide>
        <p15:guide id="5" pos="2520">
          <p15:clr>
            <a:srgbClr val="FBAE40"/>
          </p15:clr>
        </p15:guide>
        <p15:guide id="6" pos="4800">
          <p15:clr>
            <a:srgbClr val="FBAE40"/>
          </p15:clr>
        </p15:guide>
        <p15:guide id="7" orient="horz" pos="1224">
          <p15:clr>
            <a:srgbClr val="FBAE40"/>
          </p15:clr>
        </p15:guide>
        <p15:guide id="8" orient="horz" pos="1392">
          <p15:clr>
            <a:srgbClr val="FBAE40"/>
          </p15:clr>
        </p15:guide>
        <p15:guide id="10" orient="horz" pos="552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údo e tabela do título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o 4">
            <a:extLst>
              <a:ext uri="{FF2B5EF4-FFF2-40B4-BE49-F238E27FC236}">
                <a16:creationId xmlns:a16="http://schemas.microsoft.com/office/drawing/2014/main" id="{CF555767-B3D8-BD57-1D42-7F6E1E6689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 userDrawn="1"/>
        </p:nvGrpSpPr>
        <p:grpSpPr bwMode="auto">
          <a:xfrm rot="16200000" flipV="1">
            <a:off x="0" y="3900132"/>
            <a:ext cx="2959226" cy="2959226"/>
            <a:chOff x="0" y="12289"/>
            <a:chExt cx="3550" cy="3551"/>
          </a:xfrm>
        </p:grpSpPr>
        <p:sp>
          <p:nvSpPr>
            <p:cNvPr id="9" name="Forma Livre 13">
              <a:extLst>
                <a:ext uri="{FF2B5EF4-FFF2-40B4-BE49-F238E27FC236}">
                  <a16:creationId xmlns:a16="http://schemas.microsoft.com/office/drawing/2014/main" id="{BC972B6D-098C-52F6-E990-52623B368FB1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2289"/>
              <a:ext cx="1789" cy="2386"/>
            </a:xfrm>
            <a:custGeom>
              <a:avLst/>
              <a:gdLst>
                <a:gd name="T0" fmla="*/ 0 w 1789"/>
                <a:gd name="T1" fmla="+- 0 12290 12290"/>
                <a:gd name="T2" fmla="*/ 12290 h 2386"/>
                <a:gd name="T3" fmla="*/ 0 w 1789"/>
                <a:gd name="T4" fmla="+- 0 13484 12290"/>
                <a:gd name="T5" fmla="*/ 13484 h 2386"/>
                <a:gd name="T6" fmla="*/ 1192 w 1789"/>
                <a:gd name="T7" fmla="+- 0 14676 12290"/>
                <a:gd name="T8" fmla="*/ 14676 h 2386"/>
                <a:gd name="T9" fmla="*/ 1789 w 1789"/>
                <a:gd name="T10" fmla="+- 0 14079 12290"/>
                <a:gd name="T11" fmla="*/ 14079 h 2386"/>
                <a:gd name="T12" fmla="*/ 0 w 1789"/>
                <a:gd name="T13" fmla="+- 0 12290 12290"/>
                <a:gd name="T14" fmla="*/ 12290 h 2386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  <a:cxn ang="0">
                  <a:pos x="T12" y="T14"/>
                </a:cxn>
              </a:cxnLst>
              <a:rect l="0" t="0" r="r" b="b"/>
              <a:pathLst>
                <a:path w="1789" h="2386">
                  <a:moveTo>
                    <a:pt x="0" y="0"/>
                  </a:moveTo>
                  <a:lnTo>
                    <a:pt x="0" y="1194"/>
                  </a:lnTo>
                  <a:lnTo>
                    <a:pt x="1192" y="2386"/>
                  </a:lnTo>
                  <a:lnTo>
                    <a:pt x="1789" y="17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pt-BR"/>
              </a:defPPr>
            </a:lstStyle>
            <a:p>
              <a:pPr rtl="0"/>
              <a:endParaRPr lang="pt-BR" dirty="0"/>
            </a:p>
          </p:txBody>
        </p:sp>
        <p:sp>
          <p:nvSpPr>
            <p:cNvPr id="15" name="Forma Livre 14">
              <a:extLst>
                <a:ext uri="{FF2B5EF4-FFF2-40B4-BE49-F238E27FC236}">
                  <a16:creationId xmlns:a16="http://schemas.microsoft.com/office/drawing/2014/main" id="{3F0D3EE3-9A8C-531D-1EEE-1AFAB9F3BCAE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4678"/>
              <a:ext cx="1162" cy="1162"/>
            </a:xfrm>
            <a:custGeom>
              <a:avLst/>
              <a:gdLst>
                <a:gd name="T0" fmla="*/ 0 w 1162"/>
                <a:gd name="T1" fmla="+- 0 14679 14679"/>
                <a:gd name="T2" fmla="*/ 14679 h 1162"/>
                <a:gd name="T3" fmla="*/ 0 w 1162"/>
                <a:gd name="T4" fmla="+- 0 15840 14679"/>
                <a:gd name="T5" fmla="*/ 15840 h 1162"/>
                <a:gd name="T6" fmla="*/ 1161 w 1162"/>
                <a:gd name="T7" fmla="+- 0 15840 14679"/>
                <a:gd name="T8" fmla="*/ 15840 h 1162"/>
                <a:gd name="T9" fmla="*/ 0 w 1162"/>
                <a:gd name="T10" fmla="+- 0 14679 14679"/>
                <a:gd name="T11" fmla="*/ 14679 h 1162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1162" h="1162">
                  <a:moveTo>
                    <a:pt x="0" y="0"/>
                  </a:moveTo>
                  <a:lnTo>
                    <a:pt x="0" y="1161"/>
                  </a:lnTo>
                  <a:lnTo>
                    <a:pt x="1161" y="1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pt-BR"/>
              </a:defPPr>
            </a:lstStyle>
            <a:p>
              <a:pPr rtl="0"/>
              <a:endParaRPr lang="pt-BR" dirty="0"/>
            </a:p>
          </p:txBody>
        </p:sp>
        <p:sp>
          <p:nvSpPr>
            <p:cNvPr id="17" name="Forma Livre 15">
              <a:extLst>
                <a:ext uri="{FF2B5EF4-FFF2-40B4-BE49-F238E27FC236}">
                  <a16:creationId xmlns:a16="http://schemas.microsoft.com/office/drawing/2014/main" id="{A2BE192C-1768-890B-EC1B-5ED6E1F825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" y="14675"/>
              <a:ext cx="2329" cy="1165"/>
            </a:xfrm>
            <a:custGeom>
              <a:avLst/>
              <a:gdLst>
                <a:gd name="T0" fmla="+- 0 3550 1221"/>
                <a:gd name="T1" fmla="*/ T0 w 2329"/>
                <a:gd name="T2" fmla="+- 0 15840 14676"/>
                <a:gd name="T3" fmla="*/ 15840 h 1165"/>
                <a:gd name="T4" fmla="+- 0 2386 1221"/>
                <a:gd name="T5" fmla="*/ T4 w 2329"/>
                <a:gd name="T6" fmla="+- 0 14676 14676"/>
                <a:gd name="T7" fmla="*/ 14676 h 1165"/>
                <a:gd name="T8" fmla="+- 0 1221 1221"/>
                <a:gd name="T9" fmla="*/ T8 w 2329"/>
                <a:gd name="T10" fmla="+- 0 15840 14676"/>
                <a:gd name="T11" fmla="*/ 15840 h 1165"/>
                <a:gd name="T12" fmla="+- 0 3550 1221"/>
                <a:gd name="T13" fmla="*/ T12 w 2329"/>
                <a:gd name="T14" fmla="+- 0 15840 14676"/>
                <a:gd name="T15" fmla="*/ 15840 h 1165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329" h="1165">
                  <a:moveTo>
                    <a:pt x="2329" y="1164"/>
                  </a:moveTo>
                  <a:lnTo>
                    <a:pt x="1165" y="0"/>
                  </a:lnTo>
                  <a:lnTo>
                    <a:pt x="0" y="1164"/>
                  </a:lnTo>
                  <a:lnTo>
                    <a:pt x="2329" y="1164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pt-BR"/>
              </a:defPPr>
            </a:lstStyle>
            <a:p>
              <a:pPr rtl="0"/>
              <a:endParaRPr lang="pt-BR" dirty="0"/>
            </a:p>
          </p:txBody>
        </p:sp>
      </p:grpSp>
      <p:sp>
        <p:nvSpPr>
          <p:cNvPr id="16" name="Título 1">
            <a:extLst>
              <a:ext uri="{FF2B5EF4-FFF2-40B4-BE49-F238E27FC236}">
                <a16:creationId xmlns:a16="http://schemas.microsoft.com/office/drawing/2014/main" id="{109B023A-F28F-184D-BA48-3F1C0502AE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61409" y="4661717"/>
            <a:ext cx="7936230" cy="1380760"/>
          </a:xfrm>
          <a:prstGeom prst="rect">
            <a:avLst/>
          </a:prstGeom>
        </p:spPr>
        <p:txBody>
          <a:bodyPr lIns="0" tIns="0" rIns="0" bIns="0" rtlCol="0" anchor="b" anchorCtr="0">
            <a:noAutofit/>
          </a:bodyPr>
          <a:lstStyle>
            <a:lvl1pPr>
              <a:defRPr lang="pt-BR" sz="4400" b="1" i="0">
                <a:solidFill>
                  <a:schemeClr val="bg1"/>
                </a:solidFill>
                <a:latin typeface="+mj-lt"/>
              </a:defRPr>
            </a:lvl1pPr>
          </a:lstStyle>
          <a:p>
            <a:pPr rtl="0"/>
            <a:r>
              <a:rPr lang="pt-BR"/>
              <a:t>Clique para adicionar um título </a:t>
            </a:r>
          </a:p>
        </p:txBody>
      </p:sp>
      <p:cxnSp>
        <p:nvCxnSpPr>
          <p:cNvPr id="4" name="Conector Reto 3">
            <a:extLst>
              <a:ext uri="{FF2B5EF4-FFF2-40B4-BE49-F238E27FC236}">
                <a16:creationId xmlns:a16="http://schemas.microsoft.com/office/drawing/2014/main" id="{E66081BA-9135-73B1-DCE5-77FD12431F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3670935" y="6313170"/>
            <a:ext cx="2133600" cy="3992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Espaço Reservado para Conteúdo 5">
            <a:extLst>
              <a:ext uri="{FF2B5EF4-FFF2-40B4-BE49-F238E27FC236}">
                <a16:creationId xmlns:a16="http://schemas.microsoft.com/office/drawing/2014/main" id="{8007FA9C-C4D5-89EC-C457-5F329A338E1E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03885" y="584005"/>
            <a:ext cx="2825115" cy="3999060"/>
          </a:xfrm>
        </p:spPr>
        <p:txBody>
          <a:bodyPr lIns="0" tIns="274320" rtlCol="0">
            <a:normAutofit/>
          </a:bodyPr>
          <a:lstStyle>
            <a:lvl1pPr marL="0" indent="0">
              <a:spcBef>
                <a:spcPts val="1800"/>
              </a:spcBef>
              <a:buFont typeface="Arial" panose="020B0604020202020204" pitchFamily="34" charset="0"/>
              <a:buNone/>
              <a:defRPr lang="pt-BR" sz="2000"/>
            </a:lvl1pPr>
            <a:lvl2pPr marL="457200" indent="0">
              <a:spcBef>
                <a:spcPts val="1800"/>
              </a:spcBef>
              <a:buNone/>
              <a:defRPr lang="pt-BR" sz="2000"/>
            </a:lvl2pPr>
            <a:lvl3pPr marL="914400" indent="0">
              <a:spcBef>
                <a:spcPts val="1800"/>
              </a:spcBef>
              <a:buNone/>
              <a:defRPr lang="pt-BR" sz="2000"/>
            </a:lvl3pPr>
            <a:lvl4pPr marL="1371600" indent="0">
              <a:spcBef>
                <a:spcPts val="1800"/>
              </a:spcBef>
              <a:buNone/>
              <a:defRPr lang="pt-BR" sz="2000"/>
            </a:lvl4pPr>
            <a:lvl5pPr marL="1828800" indent="0">
              <a:spcBef>
                <a:spcPts val="1800"/>
              </a:spcBef>
              <a:buNone/>
              <a:defRPr lang="pt-BR" sz="2000"/>
            </a:lvl5pPr>
          </a:lstStyle>
          <a:p>
            <a:pPr lvl="0" rtl="0"/>
            <a:r>
              <a:rPr lang="pt-BR"/>
              <a:t>Clique para adicionar conteúdo</a:t>
            </a:r>
          </a:p>
          <a:p>
            <a:pPr lvl="1" rtl="0"/>
            <a:r>
              <a:rPr lang="pt-BR"/>
              <a:t>Segundo nível</a:t>
            </a:r>
          </a:p>
          <a:p>
            <a:pPr lvl="2" rtl="0"/>
            <a:r>
              <a:rPr lang="pt-BR"/>
              <a:t>Terceiro nível</a:t>
            </a:r>
          </a:p>
          <a:p>
            <a:pPr lvl="3" rtl="0"/>
            <a:r>
              <a:rPr lang="pt-BR"/>
              <a:t>Quarto nível</a:t>
            </a:r>
          </a:p>
          <a:p>
            <a:pPr lvl="4" rtl="0"/>
            <a:r>
              <a:rPr lang="pt-BR"/>
              <a:t>Quinto nível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5BCAAA28-C292-C527-AD35-90836B8BB978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3670934" y="584005"/>
            <a:ext cx="7926705" cy="3999060"/>
          </a:xfrm>
        </p:spPr>
        <p:txBody>
          <a:bodyPr lIns="0" rtlCol="0">
            <a:normAutofit/>
          </a:bodyPr>
          <a:lstStyle>
            <a:lvl1pPr marL="0" indent="0">
              <a:spcBef>
                <a:spcPts val="1800"/>
              </a:spcBef>
              <a:buNone/>
              <a:defRPr lang="pt-BR" sz="2000"/>
            </a:lvl1pPr>
            <a:lvl2pPr>
              <a:spcBef>
                <a:spcPts val="600"/>
              </a:spcBef>
              <a:defRPr lang="pt-BR" sz="2000"/>
            </a:lvl2pPr>
            <a:lvl3pPr>
              <a:spcBef>
                <a:spcPts val="1800"/>
              </a:spcBef>
              <a:defRPr lang="pt-BR" sz="2000"/>
            </a:lvl3pPr>
            <a:lvl4pPr>
              <a:spcBef>
                <a:spcPts val="1800"/>
              </a:spcBef>
              <a:defRPr lang="pt-BR" sz="2000"/>
            </a:lvl4pPr>
            <a:lvl5pPr>
              <a:spcBef>
                <a:spcPts val="1800"/>
              </a:spcBef>
              <a:defRPr lang="pt-BR" sz="2000"/>
            </a:lvl5pPr>
          </a:lstStyle>
          <a:p>
            <a:pPr lvl="0" rtl="0"/>
            <a:r>
              <a:rPr lang="pt-BR"/>
              <a:t>Clique para adicionar conteúdo</a:t>
            </a:r>
          </a:p>
          <a:p>
            <a:pPr lvl="1" rtl="0"/>
            <a:r>
              <a:rPr lang="pt-BR"/>
              <a:t>Segundo nível</a:t>
            </a:r>
          </a:p>
          <a:p>
            <a:pPr lvl="2" rtl="0"/>
            <a:r>
              <a:rPr lang="pt-BR"/>
              <a:t>Terceiro nível</a:t>
            </a:r>
          </a:p>
          <a:p>
            <a:pPr lvl="3" rtl="0"/>
            <a:r>
              <a:rPr lang="pt-BR"/>
              <a:t>Quarto nível</a:t>
            </a:r>
          </a:p>
          <a:p>
            <a:pPr lvl="4" rtl="0"/>
            <a:r>
              <a:rPr lang="pt-BR"/>
              <a:t>Quinto nível</a:t>
            </a:r>
          </a:p>
        </p:txBody>
      </p:sp>
      <p:sp>
        <p:nvSpPr>
          <p:cNvPr id="10" name="Espaço Reservado para o Número do Slide 9">
            <a:extLst>
              <a:ext uri="{FF2B5EF4-FFF2-40B4-BE49-F238E27FC236}">
                <a16:creationId xmlns:a16="http://schemas.microsoft.com/office/drawing/2014/main" id="{05D79B4B-A9BD-581F-536E-DE7CF728F8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pt-BR"/>
            </a:defPPr>
          </a:lstStyle>
          <a:p>
            <a:pPr rtl="0"/>
            <a:fld id="{294A09A9-5501-47C1-A89A-A340965A2BE2}" type="slidenum">
              <a:rPr lang="pt-BR" smtClean="0"/>
              <a:pPr rtl="0"/>
              <a:t>‹nº›</a:t>
            </a:fld>
            <a:endParaRPr lang="pt-BR" dirty="0">
              <a:latin typeface="+mn-lt"/>
            </a:endParaRPr>
          </a:p>
        </p:txBody>
      </p:sp>
      <p:sp>
        <p:nvSpPr>
          <p:cNvPr id="8" name="Espaço Reservado para Data 7">
            <a:extLst>
              <a:ext uri="{FF2B5EF4-FFF2-40B4-BE49-F238E27FC236}">
                <a16:creationId xmlns:a16="http://schemas.microsoft.com/office/drawing/2014/main" id="{C5EA2E64-5690-A56B-7051-476EC7BADA5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>
            <a:defPPr>
              <a:defRPr lang="pt-BR"/>
            </a:defPPr>
          </a:lstStyle>
          <a:p>
            <a:pPr rtl="0"/>
            <a:endParaRPr lang="pt-BR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222145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00">
          <p15:clr>
            <a:srgbClr val="FBAE40"/>
          </p15:clr>
        </p15:guide>
        <p15:guide id="2" pos="7080">
          <p15:clr>
            <a:srgbClr val="FBAE40"/>
          </p15:clr>
        </p15:guide>
        <p15:guide id="3" pos="2880">
          <p15:clr>
            <a:srgbClr val="FBAE40"/>
          </p15:clr>
        </p15:guide>
        <p15:guide id="4" pos="5160">
          <p15:clr>
            <a:srgbClr val="FBAE40"/>
          </p15:clr>
        </p15:guide>
        <p15:guide id="5" pos="2520">
          <p15:clr>
            <a:srgbClr val="FBAE40"/>
          </p15:clr>
        </p15:guide>
        <p15:guide id="6" pos="4800">
          <p15:clr>
            <a:srgbClr val="FBAE40"/>
          </p15:clr>
        </p15:guide>
        <p15:guide id="7" orient="horz" pos="1224">
          <p15:clr>
            <a:srgbClr val="FBAE40"/>
          </p15:clr>
        </p15:guide>
        <p15:guide id="8" orient="horz" pos="1392">
          <p15:clr>
            <a:srgbClr val="FBAE40"/>
          </p15:clr>
        </p15:guide>
        <p15:guide id="10" orient="horz" pos="552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Dois Conteúdos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upo 10">
            <a:extLst>
              <a:ext uri="{FF2B5EF4-FFF2-40B4-BE49-F238E27FC236}">
                <a16:creationId xmlns:a16="http://schemas.microsoft.com/office/drawing/2014/main" id="{C97D5AF2-684A-4A8D-3D82-B57D7AC446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 userDrawn="1"/>
        </p:nvGrpSpPr>
        <p:grpSpPr bwMode="auto">
          <a:xfrm rot="10800000">
            <a:off x="8870040" y="0"/>
            <a:ext cx="3325208" cy="3325208"/>
            <a:chOff x="0" y="12289"/>
            <a:chExt cx="3550" cy="3551"/>
          </a:xfrm>
        </p:grpSpPr>
        <p:sp>
          <p:nvSpPr>
            <p:cNvPr id="12" name="Forma Livre 4">
              <a:extLst>
                <a:ext uri="{FF2B5EF4-FFF2-40B4-BE49-F238E27FC236}">
                  <a16:creationId xmlns:a16="http://schemas.microsoft.com/office/drawing/2014/main" id="{8CF5F650-F8F0-F4FE-44DA-1F14ADE428B2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2289"/>
              <a:ext cx="1789" cy="2386"/>
            </a:xfrm>
            <a:custGeom>
              <a:avLst/>
              <a:gdLst>
                <a:gd name="T0" fmla="*/ 0 w 1789"/>
                <a:gd name="T1" fmla="+- 0 12290 12290"/>
                <a:gd name="T2" fmla="*/ 12290 h 2386"/>
                <a:gd name="T3" fmla="*/ 0 w 1789"/>
                <a:gd name="T4" fmla="+- 0 13484 12290"/>
                <a:gd name="T5" fmla="*/ 13484 h 2386"/>
                <a:gd name="T6" fmla="*/ 1192 w 1789"/>
                <a:gd name="T7" fmla="+- 0 14676 12290"/>
                <a:gd name="T8" fmla="*/ 14676 h 2386"/>
                <a:gd name="T9" fmla="*/ 1789 w 1789"/>
                <a:gd name="T10" fmla="+- 0 14079 12290"/>
                <a:gd name="T11" fmla="*/ 14079 h 2386"/>
                <a:gd name="T12" fmla="*/ 0 w 1789"/>
                <a:gd name="T13" fmla="+- 0 12290 12290"/>
                <a:gd name="T14" fmla="*/ 12290 h 2386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  <a:cxn ang="0">
                  <a:pos x="T12" y="T14"/>
                </a:cxn>
              </a:cxnLst>
              <a:rect l="0" t="0" r="r" b="b"/>
              <a:pathLst>
                <a:path w="1789" h="2386">
                  <a:moveTo>
                    <a:pt x="0" y="0"/>
                  </a:moveTo>
                  <a:lnTo>
                    <a:pt x="0" y="1194"/>
                  </a:lnTo>
                  <a:lnTo>
                    <a:pt x="1192" y="2386"/>
                  </a:lnTo>
                  <a:lnTo>
                    <a:pt x="1789" y="17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pt-BR"/>
              </a:defPPr>
            </a:lstStyle>
            <a:p>
              <a:pPr rtl="0"/>
              <a:endParaRPr lang="pt-BR" dirty="0"/>
            </a:p>
          </p:txBody>
        </p:sp>
        <p:sp>
          <p:nvSpPr>
            <p:cNvPr id="13" name="Forma Livre 5">
              <a:extLst>
                <a:ext uri="{FF2B5EF4-FFF2-40B4-BE49-F238E27FC236}">
                  <a16:creationId xmlns:a16="http://schemas.microsoft.com/office/drawing/2014/main" id="{18870924-E47D-404F-59B5-BD1C58F7B04C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4678"/>
              <a:ext cx="1162" cy="1162"/>
            </a:xfrm>
            <a:custGeom>
              <a:avLst/>
              <a:gdLst>
                <a:gd name="T0" fmla="*/ 0 w 1162"/>
                <a:gd name="T1" fmla="+- 0 14679 14679"/>
                <a:gd name="T2" fmla="*/ 14679 h 1162"/>
                <a:gd name="T3" fmla="*/ 0 w 1162"/>
                <a:gd name="T4" fmla="+- 0 15840 14679"/>
                <a:gd name="T5" fmla="*/ 15840 h 1162"/>
                <a:gd name="T6" fmla="*/ 1161 w 1162"/>
                <a:gd name="T7" fmla="+- 0 15840 14679"/>
                <a:gd name="T8" fmla="*/ 15840 h 1162"/>
                <a:gd name="T9" fmla="*/ 0 w 1162"/>
                <a:gd name="T10" fmla="+- 0 14679 14679"/>
                <a:gd name="T11" fmla="*/ 14679 h 1162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1162" h="1162">
                  <a:moveTo>
                    <a:pt x="0" y="0"/>
                  </a:moveTo>
                  <a:lnTo>
                    <a:pt x="0" y="1161"/>
                  </a:lnTo>
                  <a:lnTo>
                    <a:pt x="1161" y="1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pt-BR"/>
              </a:defPPr>
            </a:lstStyle>
            <a:p>
              <a:pPr rtl="0"/>
              <a:endParaRPr lang="pt-BR" dirty="0"/>
            </a:p>
          </p:txBody>
        </p:sp>
        <p:sp>
          <p:nvSpPr>
            <p:cNvPr id="14" name="Forma Livre 7">
              <a:extLst>
                <a:ext uri="{FF2B5EF4-FFF2-40B4-BE49-F238E27FC236}">
                  <a16:creationId xmlns:a16="http://schemas.microsoft.com/office/drawing/2014/main" id="{80806A65-E4FC-2F52-65B3-CC181E620C2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" y="14675"/>
              <a:ext cx="2329" cy="1165"/>
            </a:xfrm>
            <a:custGeom>
              <a:avLst/>
              <a:gdLst>
                <a:gd name="T0" fmla="+- 0 3550 1221"/>
                <a:gd name="T1" fmla="*/ T0 w 2329"/>
                <a:gd name="T2" fmla="+- 0 15840 14676"/>
                <a:gd name="T3" fmla="*/ 15840 h 1165"/>
                <a:gd name="T4" fmla="+- 0 2386 1221"/>
                <a:gd name="T5" fmla="*/ T4 w 2329"/>
                <a:gd name="T6" fmla="+- 0 14676 14676"/>
                <a:gd name="T7" fmla="*/ 14676 h 1165"/>
                <a:gd name="T8" fmla="+- 0 1221 1221"/>
                <a:gd name="T9" fmla="*/ T8 w 2329"/>
                <a:gd name="T10" fmla="+- 0 15840 14676"/>
                <a:gd name="T11" fmla="*/ 15840 h 1165"/>
                <a:gd name="T12" fmla="+- 0 3550 1221"/>
                <a:gd name="T13" fmla="*/ T12 w 2329"/>
                <a:gd name="T14" fmla="+- 0 15840 14676"/>
                <a:gd name="T15" fmla="*/ 15840 h 1165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329" h="1165">
                  <a:moveTo>
                    <a:pt x="2329" y="1164"/>
                  </a:moveTo>
                  <a:lnTo>
                    <a:pt x="1165" y="0"/>
                  </a:lnTo>
                  <a:lnTo>
                    <a:pt x="0" y="1164"/>
                  </a:lnTo>
                  <a:lnTo>
                    <a:pt x="2329" y="1164"/>
                  </a:ln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pt-BR"/>
              </a:defPPr>
            </a:lstStyle>
            <a:p>
              <a:pPr rtl="0"/>
              <a:endParaRPr lang="pt-BR" dirty="0"/>
            </a:p>
          </p:txBody>
        </p:sp>
      </p:grpSp>
      <p:sp>
        <p:nvSpPr>
          <p:cNvPr id="16" name="Título 1">
            <a:extLst>
              <a:ext uri="{FF2B5EF4-FFF2-40B4-BE49-F238E27FC236}">
                <a16:creationId xmlns:a16="http://schemas.microsoft.com/office/drawing/2014/main" id="{109B023A-F28F-184D-BA48-3F1C0502AE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4360" y="198408"/>
            <a:ext cx="10972800" cy="1574317"/>
          </a:xfrm>
          <a:prstGeom prst="rect">
            <a:avLst/>
          </a:prstGeom>
        </p:spPr>
        <p:txBody>
          <a:bodyPr lIns="0" tIns="0" rIns="0" bIns="0" rtlCol="0" anchor="b" anchorCtr="0">
            <a:noAutofit/>
          </a:bodyPr>
          <a:lstStyle>
            <a:lvl1pPr>
              <a:defRPr lang="pt-BR" sz="4400" b="1" i="0">
                <a:solidFill>
                  <a:schemeClr val="bg1"/>
                </a:solidFill>
                <a:latin typeface="+mj-lt"/>
              </a:defRPr>
            </a:lvl1pPr>
          </a:lstStyle>
          <a:p>
            <a:pPr rtl="0"/>
            <a:r>
              <a:rPr lang="pt-BR"/>
              <a:t>Clique para adicionar um título </a:t>
            </a:r>
          </a:p>
        </p:txBody>
      </p:sp>
      <p:cxnSp>
        <p:nvCxnSpPr>
          <p:cNvPr id="4" name="Conector Reto 3">
            <a:extLst>
              <a:ext uri="{FF2B5EF4-FFF2-40B4-BE49-F238E27FC236}">
                <a16:creationId xmlns:a16="http://schemas.microsoft.com/office/drawing/2014/main" id="{E66081BA-9135-73B1-DCE5-77FD12431F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594360" y="2148840"/>
            <a:ext cx="2133600" cy="3992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5BCAAA28-C292-C527-AD35-90836B8BB978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595523" y="2676525"/>
            <a:ext cx="5746750" cy="3597470"/>
          </a:xfrm>
        </p:spPr>
        <p:txBody>
          <a:bodyPr lIns="0" rtlCol="0">
            <a:normAutofit/>
          </a:bodyPr>
          <a:lstStyle>
            <a:lvl1pPr marL="0" indent="0">
              <a:spcBef>
                <a:spcPts val="1800"/>
              </a:spcBef>
              <a:buNone/>
              <a:defRPr lang="pt-BR" sz="2000"/>
            </a:lvl1pPr>
            <a:lvl2pPr>
              <a:spcBef>
                <a:spcPts val="600"/>
              </a:spcBef>
              <a:defRPr lang="pt-BR" sz="2000"/>
            </a:lvl2pPr>
            <a:lvl3pPr>
              <a:spcBef>
                <a:spcPts val="1800"/>
              </a:spcBef>
              <a:defRPr lang="pt-BR" sz="2000"/>
            </a:lvl3pPr>
            <a:lvl4pPr>
              <a:spcBef>
                <a:spcPts val="1800"/>
              </a:spcBef>
              <a:defRPr lang="pt-BR" sz="2000"/>
            </a:lvl4pPr>
            <a:lvl5pPr>
              <a:spcBef>
                <a:spcPts val="1800"/>
              </a:spcBef>
              <a:defRPr lang="pt-BR" sz="2000"/>
            </a:lvl5pPr>
          </a:lstStyle>
          <a:p>
            <a:pPr lvl="0" rtl="0"/>
            <a:r>
              <a:rPr lang="pt-BR" dirty="0"/>
              <a:t>Clique para adicionar conteúdo</a:t>
            </a:r>
          </a:p>
          <a:p>
            <a:pPr lvl="1" rtl="0"/>
            <a:r>
              <a:rPr lang="pt-BR" dirty="0"/>
              <a:t>Segundo nível</a:t>
            </a:r>
          </a:p>
          <a:p>
            <a:pPr lvl="2" rtl="0"/>
            <a:r>
              <a:rPr lang="pt-BR" dirty="0"/>
              <a:t>Terceiro nível</a:t>
            </a:r>
          </a:p>
          <a:p>
            <a:pPr lvl="3" rtl="0"/>
            <a:r>
              <a:rPr lang="pt-BR" dirty="0"/>
              <a:t>Quarto nível</a:t>
            </a:r>
          </a:p>
          <a:p>
            <a:pPr lvl="4" rtl="0"/>
            <a:r>
              <a:rPr lang="pt-BR" dirty="0"/>
              <a:t>Quinto nível</a:t>
            </a:r>
          </a:p>
        </p:txBody>
      </p:sp>
      <p:sp>
        <p:nvSpPr>
          <p:cNvPr id="7" name="Espaço Reservado para Conteúdo 5">
            <a:extLst>
              <a:ext uri="{FF2B5EF4-FFF2-40B4-BE49-F238E27FC236}">
                <a16:creationId xmlns:a16="http://schemas.microsoft.com/office/drawing/2014/main" id="{8007FA9C-C4D5-89EC-C457-5F329A338E1E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7620000" y="2676525"/>
            <a:ext cx="3947160" cy="3597470"/>
          </a:xfrm>
        </p:spPr>
        <p:txBody>
          <a:bodyPr lIns="0" rtlCol="0">
            <a:normAutofit/>
          </a:bodyPr>
          <a:lstStyle>
            <a:lvl1pPr marL="342900" indent="-342900">
              <a:spcBef>
                <a:spcPts val="1800"/>
              </a:spcBef>
              <a:buFont typeface="Arial" panose="020B0604020202020204" pitchFamily="34" charset="0"/>
              <a:buChar char="•"/>
              <a:defRPr lang="pt-BR" sz="2000"/>
            </a:lvl1pPr>
            <a:lvl2pPr>
              <a:spcBef>
                <a:spcPts val="1800"/>
              </a:spcBef>
              <a:defRPr lang="pt-BR" sz="2000"/>
            </a:lvl2pPr>
            <a:lvl3pPr>
              <a:spcBef>
                <a:spcPts val="1800"/>
              </a:spcBef>
              <a:defRPr lang="pt-BR" sz="2000"/>
            </a:lvl3pPr>
            <a:lvl4pPr>
              <a:spcBef>
                <a:spcPts val="1800"/>
              </a:spcBef>
              <a:defRPr lang="pt-BR" sz="2000"/>
            </a:lvl4pPr>
            <a:lvl5pPr>
              <a:spcBef>
                <a:spcPts val="1800"/>
              </a:spcBef>
              <a:defRPr lang="pt-BR" sz="2000"/>
            </a:lvl5pPr>
          </a:lstStyle>
          <a:p>
            <a:pPr lvl="0" rtl="0"/>
            <a:r>
              <a:rPr lang="pt-BR"/>
              <a:t>Clique para adicionar conteúdo</a:t>
            </a:r>
          </a:p>
          <a:p>
            <a:pPr lvl="1" rtl="0"/>
            <a:r>
              <a:rPr lang="pt-BR"/>
              <a:t>Segundo nível</a:t>
            </a:r>
          </a:p>
          <a:p>
            <a:pPr lvl="2" rtl="0"/>
            <a:r>
              <a:rPr lang="pt-BR"/>
              <a:t>Terceiro nível</a:t>
            </a:r>
          </a:p>
          <a:p>
            <a:pPr lvl="3" rtl="0"/>
            <a:r>
              <a:rPr lang="pt-BR"/>
              <a:t>Quarto nível</a:t>
            </a:r>
          </a:p>
          <a:p>
            <a:pPr lvl="4" rtl="0"/>
            <a:r>
              <a:rPr lang="pt-BR"/>
              <a:t>Quinto nível</a:t>
            </a:r>
          </a:p>
        </p:txBody>
      </p:sp>
      <p:sp>
        <p:nvSpPr>
          <p:cNvPr id="8" name="Espaço Reservado para Data 7">
            <a:extLst>
              <a:ext uri="{FF2B5EF4-FFF2-40B4-BE49-F238E27FC236}">
                <a16:creationId xmlns:a16="http://schemas.microsoft.com/office/drawing/2014/main" id="{C5EA2E64-5690-A56B-7051-476EC7BADA5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>
            <a:defPPr>
              <a:defRPr lang="pt-BR"/>
            </a:defPPr>
          </a:lstStyle>
          <a:p>
            <a:pPr rtl="0"/>
            <a:endParaRPr lang="pt-BR" dirty="0">
              <a:latin typeface="+mn-lt"/>
            </a:endParaRPr>
          </a:p>
        </p:txBody>
      </p:sp>
      <p:sp>
        <p:nvSpPr>
          <p:cNvPr id="10" name="Espaço Reservado para o Número do Slide 9">
            <a:extLst>
              <a:ext uri="{FF2B5EF4-FFF2-40B4-BE49-F238E27FC236}">
                <a16:creationId xmlns:a16="http://schemas.microsoft.com/office/drawing/2014/main" id="{05D79B4B-A9BD-581F-536E-DE7CF728F8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pt-BR"/>
            </a:defPPr>
          </a:lstStyle>
          <a:p>
            <a:pPr rtl="0"/>
            <a:fld id="{294A09A9-5501-47C1-A89A-A340965A2BE2}" type="slidenum">
              <a:rPr lang="pt-BR" smtClean="0"/>
              <a:pPr rtl="0"/>
              <a:t>‹nº›</a:t>
            </a:fld>
            <a:endParaRPr lang="pt-BR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01621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00">
          <p15:clr>
            <a:srgbClr val="FBAE40"/>
          </p15:clr>
        </p15:guide>
        <p15:guide id="2" pos="7080">
          <p15:clr>
            <a:srgbClr val="FBAE40"/>
          </p15:clr>
        </p15:guide>
        <p15:guide id="3" pos="2880">
          <p15:clr>
            <a:srgbClr val="FBAE40"/>
          </p15:clr>
        </p15:guide>
        <p15:guide id="4" pos="5160">
          <p15:clr>
            <a:srgbClr val="FBAE40"/>
          </p15:clr>
        </p15:guide>
        <p15:guide id="5" pos="2520">
          <p15:clr>
            <a:srgbClr val="FBAE40"/>
          </p15:clr>
        </p15:guide>
        <p15:guide id="6" pos="4800">
          <p15:clr>
            <a:srgbClr val="FBAE40"/>
          </p15:clr>
        </p15:guide>
        <p15:guide id="7" orient="horz" pos="1224">
          <p15:clr>
            <a:srgbClr val="FBAE40"/>
          </p15:clr>
        </p15:guide>
        <p15:guide id="8" orient="horz" pos="1392">
          <p15:clr>
            <a:srgbClr val="FBAE40"/>
          </p15:clr>
        </p15:guide>
        <p15:guide id="10" orient="horz" pos="552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ela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ítulo 1">
            <a:extLst>
              <a:ext uri="{FF2B5EF4-FFF2-40B4-BE49-F238E27FC236}">
                <a16:creationId xmlns:a16="http://schemas.microsoft.com/office/drawing/2014/main" id="{109B023A-F28F-184D-BA48-3F1C0502AE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4360" y="202400"/>
            <a:ext cx="10972800" cy="1570325"/>
          </a:xfrm>
          <a:prstGeom prst="rect">
            <a:avLst/>
          </a:prstGeom>
        </p:spPr>
        <p:txBody>
          <a:bodyPr lIns="0" tIns="0" rIns="0" bIns="0" rtlCol="0" anchor="b" anchorCtr="0">
            <a:noAutofit/>
          </a:bodyPr>
          <a:lstStyle>
            <a:lvl1pPr>
              <a:defRPr lang="pt-BR" sz="4400" b="1" i="0">
                <a:solidFill>
                  <a:schemeClr val="bg1"/>
                </a:solidFill>
                <a:latin typeface="+mj-lt"/>
              </a:defRPr>
            </a:lvl1pPr>
          </a:lstStyle>
          <a:p>
            <a:pPr rtl="0"/>
            <a:r>
              <a:rPr lang="pt-BR"/>
              <a:t>Clique para adicionar um título </a:t>
            </a:r>
          </a:p>
        </p:txBody>
      </p:sp>
      <p:sp>
        <p:nvSpPr>
          <p:cNvPr id="9" name="Espaço Reservado para Tabela 2">
            <a:extLst>
              <a:ext uri="{FF2B5EF4-FFF2-40B4-BE49-F238E27FC236}">
                <a16:creationId xmlns:a16="http://schemas.microsoft.com/office/drawing/2014/main" id="{1506B022-475A-6647-98FF-D5C319A0C7C4}"/>
              </a:ext>
            </a:extLst>
          </p:cNvPr>
          <p:cNvSpPr>
            <a:spLocks noGrp="1"/>
          </p:cNvSpPr>
          <p:nvPr>
            <p:ph type="tbl" sz="quarter" idx="10"/>
          </p:nvPr>
        </p:nvSpPr>
        <p:spPr>
          <a:xfrm>
            <a:off x="594360" y="2628629"/>
            <a:ext cx="10972800" cy="3636740"/>
          </a:xfrm>
        </p:spPr>
        <p:txBody>
          <a:bodyPr rtlCol="0">
            <a:noAutofit/>
          </a:bodyPr>
          <a:lstStyle>
            <a:lvl1pPr>
              <a:defRPr lang="pt-BR"/>
            </a:lvl1pPr>
          </a:lstStyle>
          <a:p>
            <a:pPr rtl="0"/>
            <a:r>
              <a:rPr lang="pt-BR"/>
              <a:t>Clique no ícone para adicionar tabela</a:t>
            </a:r>
          </a:p>
        </p:txBody>
      </p:sp>
      <p:sp>
        <p:nvSpPr>
          <p:cNvPr id="10" name="Espaço Reservado para o Número do Slide 9">
            <a:extLst>
              <a:ext uri="{FF2B5EF4-FFF2-40B4-BE49-F238E27FC236}">
                <a16:creationId xmlns:a16="http://schemas.microsoft.com/office/drawing/2014/main" id="{05D79B4B-A9BD-581F-536E-DE7CF728F8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pt-BR"/>
            </a:defPPr>
          </a:lstStyle>
          <a:p>
            <a:pPr rtl="0"/>
            <a:fld id="{294A09A9-5501-47C1-A89A-A340965A2BE2}" type="slidenum">
              <a:rPr lang="pt-BR" smtClean="0"/>
              <a:pPr rtl="0"/>
              <a:t>‹nº›</a:t>
            </a:fld>
            <a:endParaRPr lang="pt-BR" dirty="0">
              <a:latin typeface="+mn-lt"/>
            </a:endParaRPr>
          </a:p>
        </p:txBody>
      </p:sp>
      <p:sp>
        <p:nvSpPr>
          <p:cNvPr id="8" name="Espaço Reservado para Data 7">
            <a:extLst>
              <a:ext uri="{FF2B5EF4-FFF2-40B4-BE49-F238E27FC236}">
                <a16:creationId xmlns:a16="http://schemas.microsoft.com/office/drawing/2014/main" id="{C5EA2E64-5690-A56B-7051-476EC7BADA5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>
            <a:defPPr>
              <a:defRPr lang="pt-BR"/>
            </a:defPPr>
          </a:lstStyle>
          <a:p>
            <a:pPr rtl="0"/>
            <a:endParaRPr lang="pt-BR" dirty="0">
              <a:latin typeface="+mn-lt"/>
            </a:endParaRPr>
          </a:p>
        </p:txBody>
      </p:sp>
      <p:cxnSp>
        <p:nvCxnSpPr>
          <p:cNvPr id="4" name="Conector Reto 3">
            <a:extLst>
              <a:ext uri="{FF2B5EF4-FFF2-40B4-BE49-F238E27FC236}">
                <a16:creationId xmlns:a16="http://schemas.microsoft.com/office/drawing/2014/main" id="{E66081BA-9135-73B1-DCE5-77FD12431F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594360" y="2148840"/>
            <a:ext cx="2133600" cy="3992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354173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00">
          <p15:clr>
            <a:srgbClr val="FBAE40"/>
          </p15:clr>
        </p15:guide>
        <p15:guide id="2" pos="7080">
          <p15:clr>
            <a:srgbClr val="FBAE40"/>
          </p15:clr>
        </p15:guide>
        <p15:guide id="3" pos="2880">
          <p15:clr>
            <a:srgbClr val="FBAE40"/>
          </p15:clr>
        </p15:guide>
        <p15:guide id="4" pos="5160">
          <p15:clr>
            <a:srgbClr val="FBAE40"/>
          </p15:clr>
        </p15:guide>
        <p15:guide id="5" pos="2520">
          <p15:clr>
            <a:srgbClr val="FBAE40"/>
          </p15:clr>
        </p15:guide>
        <p15:guide id="6" pos="4800">
          <p15:clr>
            <a:srgbClr val="FBAE40"/>
          </p15:clr>
        </p15:guide>
        <p15:guide id="7" orient="horz" pos="1224">
          <p15:clr>
            <a:srgbClr val="FBAE40"/>
          </p15:clr>
        </p15:guide>
        <p15:guide id="8" orient="horz" pos="1392">
          <p15:clr>
            <a:srgbClr val="FBAE40"/>
          </p15:clr>
        </p15:guide>
        <p15:guide id="10" orient="horz" pos="552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3B6987D-0137-DE42-B76B-FF621E808D9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4360" y="411479"/>
            <a:ext cx="5486400" cy="3291840"/>
          </a:xfrm>
          <a:prstGeom prst="rect">
            <a:avLst/>
          </a:prstGeom>
        </p:spPr>
        <p:txBody>
          <a:bodyPr lIns="0" tIns="0" rIns="0" bIns="0" rtlCol="0" anchor="b">
            <a:noAutofit/>
          </a:bodyPr>
          <a:lstStyle>
            <a:lvl1pPr algn="l">
              <a:lnSpc>
                <a:spcPct val="80000"/>
              </a:lnSpc>
              <a:defRPr lang="pt-BR" sz="6000" b="1" i="0" spc="100" baseline="0">
                <a:solidFill>
                  <a:schemeClr val="bg1"/>
                </a:solidFill>
                <a:latin typeface="+mj-lt"/>
              </a:defRPr>
            </a:lvl1pPr>
          </a:lstStyle>
          <a:p>
            <a:pPr rtl="0"/>
            <a:r>
              <a:rPr lang="pt-BR"/>
              <a:t>Clique para adicionar um título </a:t>
            </a:r>
          </a:p>
        </p:txBody>
      </p:sp>
      <p:grpSp>
        <p:nvGrpSpPr>
          <p:cNvPr id="9" name="Grupo 8">
            <a:extLst>
              <a:ext uri="{FF2B5EF4-FFF2-40B4-BE49-F238E27FC236}">
                <a16:creationId xmlns:a16="http://schemas.microsoft.com/office/drawing/2014/main" id="{C26C18C3-ED25-DD4B-BA72-24932D54DE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 userDrawn="1"/>
        </p:nvGrpSpPr>
        <p:grpSpPr bwMode="auto">
          <a:xfrm flipH="1" flipV="1">
            <a:off x="6092752" y="0"/>
            <a:ext cx="6099248" cy="6099248"/>
            <a:chOff x="0" y="12289"/>
            <a:chExt cx="3550" cy="3551"/>
          </a:xfrm>
        </p:grpSpPr>
        <p:sp>
          <p:nvSpPr>
            <p:cNvPr id="10" name="Forma Livre 9">
              <a:extLst>
                <a:ext uri="{FF2B5EF4-FFF2-40B4-BE49-F238E27FC236}">
                  <a16:creationId xmlns:a16="http://schemas.microsoft.com/office/drawing/2014/main" id="{C07CC263-2515-F147-8CC5-F8E9FF9FA8E4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2289"/>
              <a:ext cx="1789" cy="2386"/>
            </a:xfrm>
            <a:custGeom>
              <a:avLst/>
              <a:gdLst>
                <a:gd name="T0" fmla="*/ 0 w 1789"/>
                <a:gd name="T1" fmla="+- 0 12290 12290"/>
                <a:gd name="T2" fmla="*/ 12290 h 2386"/>
                <a:gd name="T3" fmla="*/ 0 w 1789"/>
                <a:gd name="T4" fmla="+- 0 13484 12290"/>
                <a:gd name="T5" fmla="*/ 13484 h 2386"/>
                <a:gd name="T6" fmla="*/ 1192 w 1789"/>
                <a:gd name="T7" fmla="+- 0 14676 12290"/>
                <a:gd name="T8" fmla="*/ 14676 h 2386"/>
                <a:gd name="T9" fmla="*/ 1789 w 1789"/>
                <a:gd name="T10" fmla="+- 0 14079 12290"/>
                <a:gd name="T11" fmla="*/ 14079 h 2386"/>
                <a:gd name="T12" fmla="*/ 0 w 1789"/>
                <a:gd name="T13" fmla="+- 0 12290 12290"/>
                <a:gd name="T14" fmla="*/ 12290 h 2386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  <a:cxn ang="0">
                  <a:pos x="T12" y="T14"/>
                </a:cxn>
              </a:cxnLst>
              <a:rect l="0" t="0" r="r" b="b"/>
              <a:pathLst>
                <a:path w="1789" h="2386">
                  <a:moveTo>
                    <a:pt x="0" y="0"/>
                  </a:moveTo>
                  <a:lnTo>
                    <a:pt x="0" y="1194"/>
                  </a:lnTo>
                  <a:lnTo>
                    <a:pt x="1192" y="2386"/>
                  </a:lnTo>
                  <a:lnTo>
                    <a:pt x="1789" y="17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pt-BR"/>
              </a:defPPr>
            </a:lstStyle>
            <a:p>
              <a:pPr rtl="0"/>
              <a:endParaRPr lang="pt-BR" dirty="0"/>
            </a:p>
          </p:txBody>
        </p:sp>
        <p:sp>
          <p:nvSpPr>
            <p:cNvPr id="11" name="Forma Livre 10">
              <a:extLst>
                <a:ext uri="{FF2B5EF4-FFF2-40B4-BE49-F238E27FC236}">
                  <a16:creationId xmlns:a16="http://schemas.microsoft.com/office/drawing/2014/main" id="{43B40037-7481-524B-8685-404D965690F2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4678"/>
              <a:ext cx="1162" cy="1162"/>
            </a:xfrm>
            <a:custGeom>
              <a:avLst/>
              <a:gdLst>
                <a:gd name="T0" fmla="*/ 0 w 1162"/>
                <a:gd name="T1" fmla="+- 0 14679 14679"/>
                <a:gd name="T2" fmla="*/ 14679 h 1162"/>
                <a:gd name="T3" fmla="*/ 0 w 1162"/>
                <a:gd name="T4" fmla="+- 0 15840 14679"/>
                <a:gd name="T5" fmla="*/ 15840 h 1162"/>
                <a:gd name="T6" fmla="*/ 1161 w 1162"/>
                <a:gd name="T7" fmla="+- 0 15840 14679"/>
                <a:gd name="T8" fmla="*/ 15840 h 1162"/>
                <a:gd name="T9" fmla="*/ 0 w 1162"/>
                <a:gd name="T10" fmla="+- 0 14679 14679"/>
                <a:gd name="T11" fmla="*/ 14679 h 1162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1162" h="1162">
                  <a:moveTo>
                    <a:pt x="0" y="0"/>
                  </a:moveTo>
                  <a:lnTo>
                    <a:pt x="0" y="1161"/>
                  </a:lnTo>
                  <a:lnTo>
                    <a:pt x="1161" y="1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pt-BR"/>
              </a:defPPr>
            </a:lstStyle>
            <a:p>
              <a:pPr rtl="0"/>
              <a:endParaRPr lang="pt-BR" dirty="0"/>
            </a:p>
          </p:txBody>
        </p:sp>
        <p:sp>
          <p:nvSpPr>
            <p:cNvPr id="12" name="Forma Livre 11">
              <a:extLst>
                <a:ext uri="{FF2B5EF4-FFF2-40B4-BE49-F238E27FC236}">
                  <a16:creationId xmlns:a16="http://schemas.microsoft.com/office/drawing/2014/main" id="{7B759713-8408-EE47-9394-3DA6F5E4B62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" y="14675"/>
              <a:ext cx="2329" cy="1165"/>
            </a:xfrm>
            <a:custGeom>
              <a:avLst/>
              <a:gdLst>
                <a:gd name="T0" fmla="+- 0 3550 1221"/>
                <a:gd name="T1" fmla="*/ T0 w 2329"/>
                <a:gd name="T2" fmla="+- 0 15840 14676"/>
                <a:gd name="T3" fmla="*/ 15840 h 1165"/>
                <a:gd name="T4" fmla="+- 0 2386 1221"/>
                <a:gd name="T5" fmla="*/ T4 w 2329"/>
                <a:gd name="T6" fmla="+- 0 14676 14676"/>
                <a:gd name="T7" fmla="*/ 14676 h 1165"/>
                <a:gd name="T8" fmla="+- 0 1221 1221"/>
                <a:gd name="T9" fmla="*/ T8 w 2329"/>
                <a:gd name="T10" fmla="+- 0 15840 14676"/>
                <a:gd name="T11" fmla="*/ 15840 h 1165"/>
                <a:gd name="T12" fmla="+- 0 3550 1221"/>
                <a:gd name="T13" fmla="*/ T12 w 2329"/>
                <a:gd name="T14" fmla="+- 0 15840 14676"/>
                <a:gd name="T15" fmla="*/ 15840 h 1165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329" h="1165">
                  <a:moveTo>
                    <a:pt x="2329" y="1164"/>
                  </a:moveTo>
                  <a:lnTo>
                    <a:pt x="1165" y="0"/>
                  </a:lnTo>
                  <a:lnTo>
                    <a:pt x="0" y="1164"/>
                  </a:lnTo>
                  <a:lnTo>
                    <a:pt x="2329" y="1164"/>
                  </a:ln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pt-BR"/>
              </a:defPPr>
            </a:lstStyle>
            <a:p>
              <a:pPr rtl="0"/>
              <a:endParaRPr lang="pt-BR" dirty="0"/>
            </a:p>
          </p:txBody>
        </p:sp>
      </p:grpSp>
      <p:sp>
        <p:nvSpPr>
          <p:cNvPr id="18" name="Espaço Reservado para Texto 29">
            <a:extLst>
              <a:ext uri="{FF2B5EF4-FFF2-40B4-BE49-F238E27FC236}">
                <a16:creationId xmlns:a16="http://schemas.microsoft.com/office/drawing/2014/main" id="{276A9CD7-E675-3048-86D3-3546A2F6B45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4360" y="4549552"/>
            <a:ext cx="5486400" cy="1645920"/>
          </a:xfrm>
        </p:spPr>
        <p:txBody>
          <a:bodyPr lIns="0" tIns="0" rIns="0" bIns="0" rtlCol="0">
            <a:noAutofit/>
          </a:bodyPr>
          <a:lstStyle>
            <a:lvl1pPr marL="0" indent="0">
              <a:buNone/>
              <a:defRPr lang="pt-BR" sz="2400" b="1" i="0">
                <a:solidFill>
                  <a:schemeClr val="tx2">
                    <a:lumMod val="75000"/>
                  </a:schemeClr>
                </a:solidFill>
                <a:latin typeface="+mn-lt"/>
              </a:defRPr>
            </a:lvl1pPr>
            <a:lvl2pPr>
              <a:defRPr lang="pt-BR" sz="4000"/>
            </a:lvl2pPr>
            <a:lvl3pPr>
              <a:defRPr lang="pt-BR" sz="4000"/>
            </a:lvl3pPr>
            <a:lvl4pPr>
              <a:defRPr lang="pt-BR" sz="4000"/>
            </a:lvl4pPr>
            <a:lvl5pPr>
              <a:defRPr lang="pt-BR" sz="4000"/>
            </a:lvl5pPr>
          </a:lstStyle>
          <a:p>
            <a:pPr lvl="0" rtl="0"/>
            <a:r>
              <a:rPr lang="pt-BR"/>
              <a:t>Clique para adicionar o texto</a:t>
            </a:r>
          </a:p>
        </p:txBody>
      </p:sp>
      <p:cxnSp>
        <p:nvCxnSpPr>
          <p:cNvPr id="4" name="Conector Reto 3">
            <a:extLst>
              <a:ext uri="{FF2B5EF4-FFF2-40B4-BE49-F238E27FC236}">
                <a16:creationId xmlns:a16="http://schemas.microsoft.com/office/drawing/2014/main" id="{58B149C6-5AAC-B8E5-5411-EA38821F67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594360" y="3950208"/>
            <a:ext cx="2133600" cy="3992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18819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01F35F0-C06F-C731-8364-98F4E25ECD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3EC7A558-FB45-37EC-667E-237DCB2F04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8EEA027-A1C9-4F31-40DE-BF905B7B51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D7905-9115-4A97-9674-CFC1A285EA22}" type="datetimeFigureOut">
              <a:rPr lang="pt-BR" smtClean="0"/>
              <a:t>14/10/2025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D3D5A81-CDDE-37C8-7D7C-59DA8FF0FF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24853B4-E5A9-B02B-78BB-2805FF78AB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AC38D-02E2-4CE4-9F51-A417364E3BE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428327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893D0F3-860C-F4E4-73B2-73676A1A0B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A7D8F1D-ED18-0E9D-BF5C-AEAD0184B90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6F844CFB-A258-CA5C-247E-AC9AEBEC7F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52D5CF1A-17B2-2E90-FF97-7CFC4DB490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D7905-9115-4A97-9674-CFC1A285EA22}" type="datetimeFigureOut">
              <a:rPr lang="pt-BR" smtClean="0"/>
              <a:t>14/10/2025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06831F6E-B5D9-5B41-A025-874D29FAEA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4D82A2B0-6AC9-A08F-DFBD-F7D1A0CC3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AC38D-02E2-4CE4-9F51-A417364E3BE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975915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4F2F74C-503C-7A30-D03E-808B03732E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9921DEE8-1240-BFAB-7EEE-A462FC038C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470A6950-86C4-409D-A1F4-AF851AEAF7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406A5AFB-0A09-9877-39E0-CDF829368EF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F78B072C-3AE9-83DE-D388-03E4CC25466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D923144B-5981-4195-F174-5F1729DBE0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D7905-9115-4A97-9674-CFC1A285EA22}" type="datetimeFigureOut">
              <a:rPr lang="pt-BR" smtClean="0"/>
              <a:t>14/10/2025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1F6CE4CA-8D1A-D3C8-131B-9A602EFC2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F275680A-36EC-8D5B-FBD2-FB6C4CE7F6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AC38D-02E2-4CE4-9F51-A417364E3BE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073564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92E3DEA-67EF-6F15-38C5-A676CC89F0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633B134C-D48A-4554-C3F1-03775E147E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D7905-9115-4A97-9674-CFC1A285EA22}" type="datetimeFigureOut">
              <a:rPr lang="pt-BR" smtClean="0"/>
              <a:t>14/10/2025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793FAF15-DD86-685E-9EE6-C0FEA495F6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9B7F723A-C822-8CD4-EF2E-16325C34D0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AC38D-02E2-4CE4-9F51-A417364E3BE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682636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81F909ED-26F9-5EAF-0824-8D9C088818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D7905-9115-4A97-9674-CFC1A285EA22}" type="datetimeFigureOut">
              <a:rPr lang="pt-BR" smtClean="0"/>
              <a:t>14/10/2025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E9B6E731-4892-72AC-5C3C-ACDE436329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DC7FB624-E6FF-C2CA-9C98-B538FD532C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AC38D-02E2-4CE4-9F51-A417364E3BE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503572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E42AC4E-6FB3-2932-CEE9-7B0CFDD57A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B0892CD4-3847-CE57-B6E7-A0276E86F0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21CE705E-FCFB-605C-EB32-1A0161893A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CEF195C7-E896-A96C-AA9F-D423B539CC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D7905-9115-4A97-9674-CFC1A285EA22}" type="datetimeFigureOut">
              <a:rPr lang="pt-BR" smtClean="0"/>
              <a:t>14/10/2025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B34D2A04-E043-2C34-62CF-3A9AEB88B0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00A9F031-26DA-C3DC-DD28-338BF3920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AC38D-02E2-4CE4-9F51-A417364E3BE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397844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7241E32-7A8D-BD6D-9C76-0F51F5E934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307E3594-786A-8A48-C59B-B77EF19DA83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E9CB24BD-C536-3DBE-3729-8AAE814058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C0A2E832-328B-DE77-6E26-5314C879B6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D7905-9115-4A97-9674-CFC1A285EA22}" type="datetimeFigureOut">
              <a:rPr lang="pt-BR" smtClean="0"/>
              <a:t>14/10/2025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D2750678-4B64-0785-F39B-D412212715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AA63A53F-11A7-DDDC-0AFD-31AA6875D9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AC38D-02E2-4CE4-9F51-A417364E3BE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908679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02467F85-58D7-DBED-5F59-7F166E817A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FE92BD87-3394-A1FE-D476-7497A31A19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D2EFEFC-DCD8-DEF0-BD75-4EA27332C59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A6D7905-9115-4A97-9674-CFC1A285EA22}" type="datetimeFigureOut">
              <a:rPr lang="pt-BR" smtClean="0"/>
              <a:t>14/10/2025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0E976F8-84E8-C605-A4AD-DA818FC96D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1B8F145-D5D4-768A-B90A-066C484770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E3AC38D-02E2-4CE4-9F51-A417364E3BE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810742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712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8EED84C6-50E6-6C43-8031-AFF6268E0C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94360" y="1825625"/>
            <a:ext cx="1038225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pt-BR"/>
            </a:defPPr>
          </a:lstStyle>
          <a:p>
            <a:pPr lvl="0" rtl="0"/>
            <a:r>
              <a:rPr lang="pt-BR"/>
              <a:t>Clique para editar o texto Mestre</a:t>
            </a:r>
          </a:p>
          <a:p>
            <a:pPr lvl="1" rtl="0"/>
            <a:r>
              <a:rPr lang="pt-BR"/>
              <a:t>Segundo nível</a:t>
            </a:r>
          </a:p>
          <a:p>
            <a:pPr lvl="2" rtl="0"/>
            <a:r>
              <a:rPr lang="pt-BR"/>
              <a:t>Terceiro nível</a:t>
            </a:r>
          </a:p>
          <a:p>
            <a:pPr lvl="3" rtl="0"/>
            <a:r>
              <a:rPr lang="pt-BR"/>
              <a:t>Quarto nível</a:t>
            </a:r>
          </a:p>
          <a:p>
            <a:pPr lvl="4" rtl="0"/>
            <a:r>
              <a:rPr lang="pt-BR"/>
              <a:t>Quinto nível</a:t>
            </a:r>
          </a:p>
        </p:txBody>
      </p:sp>
      <p:sp>
        <p:nvSpPr>
          <p:cNvPr id="12" name="Espaço Reservado para Título 11">
            <a:extLst>
              <a:ext uri="{FF2B5EF4-FFF2-40B4-BE49-F238E27FC236}">
                <a16:creationId xmlns:a16="http://schemas.microsoft.com/office/drawing/2014/main" id="{D41FC0AE-253D-D242-9C88-017078F8A2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360" y="365125"/>
            <a:ext cx="104013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pt-BR"/>
            </a:defPPr>
          </a:lstStyle>
          <a:p>
            <a:pPr rtl="0"/>
            <a:r>
              <a:rPr lang="pt-BR"/>
              <a:t>Clique para editar o estilo de título Mestre</a:t>
            </a:r>
          </a:p>
        </p:txBody>
      </p:sp>
      <p:sp>
        <p:nvSpPr>
          <p:cNvPr id="30" name="Espaço Reservado para Data 3">
            <a:extLst>
              <a:ext uri="{FF2B5EF4-FFF2-40B4-BE49-F238E27FC236}">
                <a16:creationId xmlns:a16="http://schemas.microsoft.com/office/drawing/2014/main" id="{EF47083A-6D76-4B4D-87CA-E08E212F781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133648" y="6332220"/>
            <a:ext cx="1313180" cy="247651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lang="pt-BR" sz="1100" b="0" i="0">
                <a:solidFill>
                  <a:schemeClr val="bg1"/>
                </a:solidFill>
                <a:latin typeface="+mn-lt"/>
              </a:defRPr>
            </a:lvl1pPr>
          </a:lstStyle>
          <a:p>
            <a:pPr rtl="0"/>
            <a:endParaRPr lang="pt-BR" dirty="0">
              <a:latin typeface="+mn-lt"/>
            </a:endParaRPr>
          </a:p>
        </p:txBody>
      </p:sp>
      <p:sp>
        <p:nvSpPr>
          <p:cNvPr id="32" name="Espaço Reservado para o Número do Slide 5">
            <a:extLst>
              <a:ext uri="{FF2B5EF4-FFF2-40B4-BE49-F238E27FC236}">
                <a16:creationId xmlns:a16="http://schemas.microsoft.com/office/drawing/2014/main" id="{C8ADA0DF-3751-9A48-8A21-59F01C782D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94360" y="6332220"/>
            <a:ext cx="523240" cy="247651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lang="pt-BR" sz="1100" b="1" i="0">
                <a:solidFill>
                  <a:schemeClr val="bg1"/>
                </a:solidFill>
                <a:latin typeface="+mn-lt"/>
              </a:defRPr>
            </a:lvl1pPr>
          </a:lstStyle>
          <a:p>
            <a:pPr rtl="0"/>
            <a:fld id="{294A09A9-5501-47C1-A89A-A340965A2BE2}" type="slidenum">
              <a:rPr lang="pt-BR" smtClean="0"/>
              <a:pPr rtl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51589224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1" r:id="rId1"/>
  </p:sldLayoutIdLst>
  <p:hf sldNum="0" hdr="0" ft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lang="pt-BR" sz="4400" b="1" i="0" kern="1200" spc="100" baseline="0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 lang="pt-BR">
          <a:solidFill>
            <a:schemeClr val="tx2"/>
          </a:solidFill>
        </a:defRPr>
      </a:lvl2pPr>
      <a:lvl3pPr eaLnBrk="1" hangingPunct="1">
        <a:defRPr lang="pt-BR">
          <a:solidFill>
            <a:schemeClr val="tx2"/>
          </a:solidFill>
        </a:defRPr>
      </a:lvl3pPr>
      <a:lvl4pPr eaLnBrk="1" hangingPunct="1">
        <a:defRPr lang="pt-BR">
          <a:solidFill>
            <a:schemeClr val="tx2"/>
          </a:solidFill>
        </a:defRPr>
      </a:lvl4pPr>
      <a:lvl5pPr eaLnBrk="1" hangingPunct="1">
        <a:defRPr lang="pt-BR">
          <a:solidFill>
            <a:schemeClr val="tx2"/>
          </a:solidFill>
        </a:defRPr>
      </a:lvl5pPr>
      <a:lvl6pPr eaLnBrk="1" hangingPunct="1">
        <a:defRPr lang="pt-BR">
          <a:solidFill>
            <a:schemeClr val="tx2"/>
          </a:solidFill>
        </a:defRPr>
      </a:lvl6pPr>
      <a:lvl7pPr eaLnBrk="1" hangingPunct="1">
        <a:defRPr lang="pt-BR">
          <a:solidFill>
            <a:schemeClr val="tx2"/>
          </a:solidFill>
        </a:defRPr>
      </a:lvl7pPr>
      <a:lvl8pPr eaLnBrk="1" hangingPunct="1">
        <a:defRPr lang="pt-BR">
          <a:solidFill>
            <a:schemeClr val="tx2"/>
          </a:solidFill>
        </a:defRPr>
      </a:lvl8pPr>
      <a:lvl9pPr eaLnBrk="1" hangingPunct="1">
        <a:defRPr lang="pt-BR">
          <a:solidFill>
            <a:schemeClr val="tx2"/>
          </a:solidFill>
        </a:defRPr>
      </a:lvl9pPr>
    </p:titleStyle>
    <p:bodyStyle>
      <a:lvl1pPr marL="228600" indent="-283464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pt-BR" sz="2800" b="0" i="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83464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pt-BR" sz="2400" b="0" i="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83464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pt-BR" sz="2000" b="0" i="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83464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pt-BR" sz="1800" b="0" i="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83464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pt-BR" sz="1800" b="0" i="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pt-BR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pt-BR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pt-BR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pt-BR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lang="pt-BR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lang="pt-BR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lang="pt-BR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lang="pt-BR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lang="pt-BR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lang="pt-BR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lang="pt-BR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lang="pt-BR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lang="pt-BR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240">
          <p15:clr>
            <a:srgbClr val="547EBF"/>
          </p15:clr>
        </p15:guide>
        <p15:guide id="4" orient="horz" pos="240">
          <p15:clr>
            <a:srgbClr val="547EBF"/>
          </p15:clr>
        </p15:guide>
        <p15:guide id="5" pos="7440">
          <p15:clr>
            <a:srgbClr val="547EBF"/>
          </p15:clr>
        </p15:guide>
        <p15:guide id="6" orient="horz" pos="4080">
          <p15:clr>
            <a:srgbClr val="547EBF"/>
          </p15:clr>
        </p15:guide>
        <p15:guide id="7" pos="600" userDrawn="1">
          <p15:clr>
            <a:srgbClr val="547EBF"/>
          </p15:clr>
        </p15:guide>
        <p15:guide id="8" pos="3720">
          <p15:clr>
            <a:srgbClr val="547EBF"/>
          </p15:clr>
        </p15:guide>
        <p15:guide id="9" pos="2112">
          <p15:clr>
            <a:srgbClr val="547EBF"/>
          </p15:clr>
        </p15:guide>
        <p15:guide id="10" pos="1848">
          <p15:clr>
            <a:srgbClr val="547EBF"/>
          </p15:clr>
        </p15:guide>
        <p15:guide id="11" pos="5568">
          <p15:clr>
            <a:srgbClr val="547EBF"/>
          </p15:clr>
        </p15:guide>
        <p15:guide id="12" pos="5832">
          <p15:clr>
            <a:srgbClr val="547EBF"/>
          </p15:clr>
        </p15:guide>
        <p15:guide id="13" pos="4968">
          <p15:clr>
            <a:srgbClr val="9FCC3B"/>
          </p15:clr>
        </p15:guide>
        <p15:guide id="14" pos="5208">
          <p15:clr>
            <a:srgbClr val="9FCC3B"/>
          </p15:clr>
        </p15:guide>
        <p15:guide id="15" pos="2712">
          <p15:clr>
            <a:srgbClr val="9FCC3B"/>
          </p15:clr>
        </p15:guide>
        <p15:guide id="16" pos="2472">
          <p15:clr>
            <a:srgbClr val="9FCC3B"/>
          </p15:clr>
        </p15:guide>
        <p15:guide id="17" pos="3940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8EED84C6-50E6-6C43-8031-AFF6268E0C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94360" y="1825625"/>
            <a:ext cx="1038225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pt-BR"/>
            </a:defPPr>
          </a:lstStyle>
          <a:p>
            <a:pPr lvl="0" rtl="0"/>
            <a:r>
              <a:rPr lang="pt-BR"/>
              <a:t>Clique para editar o texto Mestre</a:t>
            </a:r>
          </a:p>
          <a:p>
            <a:pPr lvl="1" rtl="0"/>
            <a:r>
              <a:rPr lang="pt-BR"/>
              <a:t>Segundo nível</a:t>
            </a:r>
          </a:p>
          <a:p>
            <a:pPr lvl="2" rtl="0"/>
            <a:r>
              <a:rPr lang="pt-BR"/>
              <a:t>Terceiro nível</a:t>
            </a:r>
          </a:p>
          <a:p>
            <a:pPr lvl="3" rtl="0"/>
            <a:r>
              <a:rPr lang="pt-BR"/>
              <a:t>Quarto nível</a:t>
            </a:r>
          </a:p>
          <a:p>
            <a:pPr lvl="4" rtl="0"/>
            <a:r>
              <a:rPr lang="pt-BR"/>
              <a:t>Quinto nível</a:t>
            </a:r>
          </a:p>
        </p:txBody>
      </p:sp>
      <p:sp>
        <p:nvSpPr>
          <p:cNvPr id="12" name="Espaço Reservado para Título 11">
            <a:extLst>
              <a:ext uri="{FF2B5EF4-FFF2-40B4-BE49-F238E27FC236}">
                <a16:creationId xmlns:a16="http://schemas.microsoft.com/office/drawing/2014/main" id="{D41FC0AE-253D-D242-9C88-017078F8A2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360" y="365125"/>
            <a:ext cx="104013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pt-BR"/>
            </a:defPPr>
          </a:lstStyle>
          <a:p>
            <a:pPr rtl="0"/>
            <a:r>
              <a:rPr lang="pt-BR"/>
              <a:t>Clique para editar o estilo de título Mestre</a:t>
            </a:r>
          </a:p>
        </p:txBody>
      </p:sp>
      <p:sp>
        <p:nvSpPr>
          <p:cNvPr id="30" name="Espaço Reservado para Data 3">
            <a:extLst>
              <a:ext uri="{FF2B5EF4-FFF2-40B4-BE49-F238E27FC236}">
                <a16:creationId xmlns:a16="http://schemas.microsoft.com/office/drawing/2014/main" id="{EF47083A-6D76-4B4D-87CA-E08E212F781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133648" y="6332220"/>
            <a:ext cx="1313180" cy="247651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lang="pt-BR" sz="1100" b="0" i="0">
                <a:solidFill>
                  <a:schemeClr val="bg1"/>
                </a:solidFill>
                <a:latin typeface="+mn-lt"/>
              </a:defRPr>
            </a:lvl1pPr>
          </a:lstStyle>
          <a:p>
            <a:pPr rtl="0"/>
            <a:endParaRPr lang="pt-BR" dirty="0">
              <a:latin typeface="+mn-lt"/>
            </a:endParaRPr>
          </a:p>
        </p:txBody>
      </p:sp>
      <p:sp>
        <p:nvSpPr>
          <p:cNvPr id="32" name="Espaço Reservado para o Número do Slide 5">
            <a:extLst>
              <a:ext uri="{FF2B5EF4-FFF2-40B4-BE49-F238E27FC236}">
                <a16:creationId xmlns:a16="http://schemas.microsoft.com/office/drawing/2014/main" id="{C8ADA0DF-3751-9A48-8A21-59F01C782D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94360" y="6332220"/>
            <a:ext cx="523240" cy="247651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lang="pt-BR" sz="1100" b="1" i="0">
                <a:solidFill>
                  <a:schemeClr val="bg1"/>
                </a:solidFill>
                <a:latin typeface="+mn-lt"/>
              </a:defRPr>
            </a:lvl1pPr>
          </a:lstStyle>
          <a:p>
            <a:pPr rtl="0"/>
            <a:fld id="{294A09A9-5501-47C1-A89A-A340965A2BE2}" type="slidenum">
              <a:rPr lang="pt-BR" smtClean="0"/>
              <a:pPr rtl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01211053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25" r:id="rId12"/>
    <p:sldLayoutId id="2147483726" r:id="rId13"/>
  </p:sldLayoutIdLst>
  <p:hf sldNum="0" hdr="0" ft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lang="pt-BR" sz="4400" b="1" i="0" kern="1200" spc="100" baseline="0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 lang="pt-BR">
          <a:solidFill>
            <a:schemeClr val="tx2"/>
          </a:solidFill>
        </a:defRPr>
      </a:lvl2pPr>
      <a:lvl3pPr eaLnBrk="1" hangingPunct="1">
        <a:defRPr lang="pt-BR">
          <a:solidFill>
            <a:schemeClr val="tx2"/>
          </a:solidFill>
        </a:defRPr>
      </a:lvl3pPr>
      <a:lvl4pPr eaLnBrk="1" hangingPunct="1">
        <a:defRPr lang="pt-BR">
          <a:solidFill>
            <a:schemeClr val="tx2"/>
          </a:solidFill>
        </a:defRPr>
      </a:lvl4pPr>
      <a:lvl5pPr eaLnBrk="1" hangingPunct="1">
        <a:defRPr lang="pt-BR">
          <a:solidFill>
            <a:schemeClr val="tx2"/>
          </a:solidFill>
        </a:defRPr>
      </a:lvl5pPr>
      <a:lvl6pPr eaLnBrk="1" hangingPunct="1">
        <a:defRPr lang="pt-BR">
          <a:solidFill>
            <a:schemeClr val="tx2"/>
          </a:solidFill>
        </a:defRPr>
      </a:lvl6pPr>
      <a:lvl7pPr eaLnBrk="1" hangingPunct="1">
        <a:defRPr lang="pt-BR">
          <a:solidFill>
            <a:schemeClr val="tx2"/>
          </a:solidFill>
        </a:defRPr>
      </a:lvl7pPr>
      <a:lvl8pPr eaLnBrk="1" hangingPunct="1">
        <a:defRPr lang="pt-BR">
          <a:solidFill>
            <a:schemeClr val="tx2"/>
          </a:solidFill>
        </a:defRPr>
      </a:lvl8pPr>
      <a:lvl9pPr eaLnBrk="1" hangingPunct="1">
        <a:defRPr lang="pt-BR">
          <a:solidFill>
            <a:schemeClr val="tx2"/>
          </a:solidFill>
        </a:defRPr>
      </a:lvl9pPr>
    </p:titleStyle>
    <p:bodyStyle>
      <a:lvl1pPr marL="228600" indent="-283464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pt-BR" sz="2800" b="0" i="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83464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pt-BR" sz="2400" b="0" i="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83464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pt-BR" sz="2000" b="0" i="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83464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pt-BR" sz="1800" b="0" i="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83464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pt-BR" sz="1800" b="0" i="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pt-BR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pt-BR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pt-BR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pt-BR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lang="pt-BR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lang="pt-BR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lang="pt-BR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lang="pt-BR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lang="pt-BR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lang="pt-BR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lang="pt-BR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lang="pt-BR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lang="pt-BR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240">
          <p15:clr>
            <a:srgbClr val="547EBF"/>
          </p15:clr>
        </p15:guide>
        <p15:guide id="4" orient="horz" pos="240">
          <p15:clr>
            <a:srgbClr val="547EBF"/>
          </p15:clr>
        </p15:guide>
        <p15:guide id="5" pos="7440">
          <p15:clr>
            <a:srgbClr val="547EBF"/>
          </p15:clr>
        </p15:guide>
        <p15:guide id="6" orient="horz" pos="4080">
          <p15:clr>
            <a:srgbClr val="547EBF"/>
          </p15:clr>
        </p15:guide>
        <p15:guide id="7" pos="600">
          <p15:clr>
            <a:srgbClr val="547EBF"/>
          </p15:clr>
        </p15:guide>
        <p15:guide id="8" pos="3720">
          <p15:clr>
            <a:srgbClr val="547EBF"/>
          </p15:clr>
        </p15:guide>
        <p15:guide id="9" pos="2112">
          <p15:clr>
            <a:srgbClr val="547EBF"/>
          </p15:clr>
        </p15:guide>
        <p15:guide id="10" pos="1848">
          <p15:clr>
            <a:srgbClr val="547EBF"/>
          </p15:clr>
        </p15:guide>
        <p15:guide id="11" pos="5568">
          <p15:clr>
            <a:srgbClr val="547EBF"/>
          </p15:clr>
        </p15:guide>
        <p15:guide id="12" pos="5832">
          <p15:clr>
            <a:srgbClr val="547EBF"/>
          </p15:clr>
        </p15:guide>
        <p15:guide id="13" pos="4968">
          <p15:clr>
            <a:srgbClr val="9FCC3B"/>
          </p15:clr>
        </p15:guide>
        <p15:guide id="14" pos="5208">
          <p15:clr>
            <a:srgbClr val="9FCC3B"/>
          </p15:clr>
        </p15:guide>
        <p15:guide id="15" pos="2712">
          <p15:clr>
            <a:srgbClr val="9FCC3B"/>
          </p15:clr>
        </p15:guide>
        <p15:guide id="16" pos="2472">
          <p15:clr>
            <a:srgbClr val="9FCC3B"/>
          </p15:clr>
        </p15:guide>
        <p15:guide id="17" pos="39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mailto:ctric@antt.gov.br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gov.br/antt/pt-br/assuntos/cargas/dadostrc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4.xml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chart" Target="../charts/chart9.xml"/><Relationship Id="rId13" Type="http://schemas.openxmlformats.org/officeDocument/2006/relationships/chart" Target="../charts/chart14.xml"/><Relationship Id="rId3" Type="http://schemas.openxmlformats.org/officeDocument/2006/relationships/image" Target="../media/image1.png"/><Relationship Id="rId7" Type="http://schemas.openxmlformats.org/officeDocument/2006/relationships/chart" Target="../charts/chart8.xml"/><Relationship Id="rId12" Type="http://schemas.openxmlformats.org/officeDocument/2006/relationships/chart" Target="../charts/chart1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7.xml"/><Relationship Id="rId11" Type="http://schemas.openxmlformats.org/officeDocument/2006/relationships/chart" Target="../charts/chart12.xml"/><Relationship Id="rId5" Type="http://schemas.openxmlformats.org/officeDocument/2006/relationships/chart" Target="../charts/chart6.xml"/><Relationship Id="rId15" Type="http://schemas.openxmlformats.org/officeDocument/2006/relationships/chart" Target="../charts/chart16.xml"/><Relationship Id="rId10" Type="http://schemas.openxmlformats.org/officeDocument/2006/relationships/chart" Target="../charts/chart11.xml"/><Relationship Id="rId4" Type="http://schemas.openxmlformats.org/officeDocument/2006/relationships/chart" Target="../charts/chart5.xml"/><Relationship Id="rId9" Type="http://schemas.openxmlformats.org/officeDocument/2006/relationships/chart" Target="../charts/chart10.xml"/><Relationship Id="rId14" Type="http://schemas.openxmlformats.org/officeDocument/2006/relationships/chart" Target="../charts/chart1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1.xml"/><Relationship Id="rId13" Type="http://schemas.openxmlformats.org/officeDocument/2006/relationships/chart" Target="../charts/chart26.xml"/><Relationship Id="rId3" Type="http://schemas.openxmlformats.org/officeDocument/2006/relationships/image" Target="../media/image1.png"/><Relationship Id="rId7" Type="http://schemas.openxmlformats.org/officeDocument/2006/relationships/chart" Target="../charts/chart20.xml"/><Relationship Id="rId12" Type="http://schemas.openxmlformats.org/officeDocument/2006/relationships/chart" Target="../charts/chart2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9.xml"/><Relationship Id="rId11" Type="http://schemas.openxmlformats.org/officeDocument/2006/relationships/chart" Target="../charts/chart24.xml"/><Relationship Id="rId5" Type="http://schemas.openxmlformats.org/officeDocument/2006/relationships/chart" Target="../charts/chart18.xml"/><Relationship Id="rId15" Type="http://schemas.openxmlformats.org/officeDocument/2006/relationships/chart" Target="../charts/chart28.xml"/><Relationship Id="rId10" Type="http://schemas.openxmlformats.org/officeDocument/2006/relationships/chart" Target="../charts/chart23.xml"/><Relationship Id="rId4" Type="http://schemas.openxmlformats.org/officeDocument/2006/relationships/chart" Target="../charts/chart17.xml"/><Relationship Id="rId9" Type="http://schemas.openxmlformats.org/officeDocument/2006/relationships/chart" Target="../charts/chart22.xml"/><Relationship Id="rId14" Type="http://schemas.openxmlformats.org/officeDocument/2006/relationships/chart" Target="../charts/chart2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chart" Target="../charts/chart33.xml"/><Relationship Id="rId13" Type="http://schemas.openxmlformats.org/officeDocument/2006/relationships/chart" Target="../charts/chart38.xml"/><Relationship Id="rId3" Type="http://schemas.openxmlformats.org/officeDocument/2006/relationships/image" Target="../media/image1.png"/><Relationship Id="rId7" Type="http://schemas.openxmlformats.org/officeDocument/2006/relationships/chart" Target="../charts/chart32.xml"/><Relationship Id="rId12" Type="http://schemas.openxmlformats.org/officeDocument/2006/relationships/chart" Target="../charts/chart37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31.xml"/><Relationship Id="rId11" Type="http://schemas.openxmlformats.org/officeDocument/2006/relationships/chart" Target="../charts/chart36.xml"/><Relationship Id="rId5" Type="http://schemas.openxmlformats.org/officeDocument/2006/relationships/chart" Target="../charts/chart30.xml"/><Relationship Id="rId10" Type="http://schemas.openxmlformats.org/officeDocument/2006/relationships/chart" Target="../charts/chart35.xml"/><Relationship Id="rId4" Type="http://schemas.openxmlformats.org/officeDocument/2006/relationships/chart" Target="../charts/chart29.xml"/><Relationship Id="rId9" Type="http://schemas.openxmlformats.org/officeDocument/2006/relationships/chart" Target="../charts/chart3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AB1D9D6-2977-ABCD-FDF8-51AFA5064E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09904" y="411479"/>
            <a:ext cx="5486400" cy="3291840"/>
          </a:xfrm>
        </p:spPr>
        <p:txBody>
          <a:bodyPr rtlCol="0"/>
          <a:lstStyle>
            <a:defPPr>
              <a:defRPr lang="pt-BR"/>
            </a:defPPr>
          </a:lstStyle>
          <a:p>
            <a:pPr rtl="0">
              <a:lnSpc>
                <a:spcPct val="100000"/>
              </a:lnSpc>
            </a:pPr>
            <a:r>
              <a:rPr lang="pt-BR" dirty="0"/>
              <a:t>Análise:</a:t>
            </a:r>
            <a:br>
              <a:rPr lang="pt-BR" dirty="0"/>
            </a:br>
            <a:r>
              <a:rPr lang="pt-BR" dirty="0"/>
              <a:t>Limite de idade para veículos do TRIC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0212C39D-62A6-898D-2B4F-D92E9BDD5F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58525" y="5571810"/>
            <a:ext cx="1133475" cy="1286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0304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8EAA83-0FF6-927A-C56D-672C525D8F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m 9">
            <a:extLst>
              <a:ext uri="{FF2B5EF4-FFF2-40B4-BE49-F238E27FC236}">
                <a16:creationId xmlns:a16="http://schemas.microsoft.com/office/drawing/2014/main" id="{41E623F2-DC8C-5EC5-17A6-4306E2F08E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51458" y="0"/>
            <a:ext cx="1070164" cy="1214348"/>
          </a:xfrm>
          <a:prstGeom prst="rect">
            <a:avLst/>
          </a:prstGeom>
        </p:spPr>
      </p:pic>
      <p:sp>
        <p:nvSpPr>
          <p:cNvPr id="11" name="Título 1">
            <a:extLst>
              <a:ext uri="{FF2B5EF4-FFF2-40B4-BE49-F238E27FC236}">
                <a16:creationId xmlns:a16="http://schemas.microsoft.com/office/drawing/2014/main" id="{99F338F5-79D1-1EBF-403A-2EC423CF4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7019" y="321753"/>
            <a:ext cx="9778365" cy="696400"/>
          </a:xfrm>
        </p:spPr>
        <p:txBody>
          <a:bodyPr rtlCol="0">
            <a:normAutofit/>
          </a:bodyPr>
          <a:lstStyle>
            <a:defPPr>
              <a:defRPr lang="pt-BR"/>
            </a:defPPr>
          </a:lstStyle>
          <a:p>
            <a:pPr rtl="0"/>
            <a:r>
              <a:rPr lang="pt-BR" dirty="0">
                <a:latin typeface="Franklin Gothic Demi" panose="020B0703020102020204" pitchFamily="34" charset="0"/>
              </a:rPr>
              <a:t>Resumo</a:t>
            </a:r>
          </a:p>
        </p:txBody>
      </p:sp>
      <p:graphicFrame>
        <p:nvGraphicFramePr>
          <p:cNvPr id="2" name="Tabela 1">
            <a:extLst>
              <a:ext uri="{FF2B5EF4-FFF2-40B4-BE49-F238E27FC236}">
                <a16:creationId xmlns:a16="http://schemas.microsoft.com/office/drawing/2014/main" id="{30F3B6DD-7949-953D-0289-38F0007FD0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4777739"/>
              </p:ext>
            </p:extLst>
          </p:nvPr>
        </p:nvGraphicFramePr>
        <p:xfrm>
          <a:off x="788988" y="1316787"/>
          <a:ext cx="10614024" cy="2567076"/>
        </p:xfrm>
        <a:graphic>
          <a:graphicData uri="http://schemas.openxmlformats.org/drawingml/2006/table">
            <a:tbl>
              <a:tblPr>
                <a:tableStyleId>{E8B1032C-EA38-4F05-BA0D-38AFFFC7BED3}</a:tableStyleId>
              </a:tblPr>
              <a:tblGrid>
                <a:gridCol w="1851899">
                  <a:extLst>
                    <a:ext uri="{9D8B030D-6E8A-4147-A177-3AD203B41FA5}">
                      <a16:colId xmlns:a16="http://schemas.microsoft.com/office/drawing/2014/main" val="520732836"/>
                    </a:ext>
                  </a:extLst>
                </a:gridCol>
                <a:gridCol w="1523848">
                  <a:extLst>
                    <a:ext uri="{9D8B030D-6E8A-4147-A177-3AD203B41FA5}">
                      <a16:colId xmlns:a16="http://schemas.microsoft.com/office/drawing/2014/main" val="4114118583"/>
                    </a:ext>
                  </a:extLst>
                </a:gridCol>
                <a:gridCol w="1523848">
                  <a:extLst>
                    <a:ext uri="{9D8B030D-6E8A-4147-A177-3AD203B41FA5}">
                      <a16:colId xmlns:a16="http://schemas.microsoft.com/office/drawing/2014/main" val="1584791097"/>
                    </a:ext>
                  </a:extLst>
                </a:gridCol>
                <a:gridCol w="1439189">
                  <a:extLst>
                    <a:ext uri="{9D8B030D-6E8A-4147-A177-3AD203B41FA5}">
                      <a16:colId xmlns:a16="http://schemas.microsoft.com/office/drawing/2014/main" val="854558312"/>
                    </a:ext>
                  </a:extLst>
                </a:gridCol>
                <a:gridCol w="1587342">
                  <a:extLst>
                    <a:ext uri="{9D8B030D-6E8A-4147-A177-3AD203B41FA5}">
                      <a16:colId xmlns:a16="http://schemas.microsoft.com/office/drawing/2014/main" val="1508633867"/>
                    </a:ext>
                  </a:extLst>
                </a:gridCol>
                <a:gridCol w="1555595">
                  <a:extLst>
                    <a:ext uri="{9D8B030D-6E8A-4147-A177-3AD203B41FA5}">
                      <a16:colId xmlns:a16="http://schemas.microsoft.com/office/drawing/2014/main" val="2162875747"/>
                    </a:ext>
                  </a:extLst>
                </a:gridCol>
                <a:gridCol w="1132303">
                  <a:extLst>
                    <a:ext uri="{9D8B030D-6E8A-4147-A177-3AD203B41FA5}">
                      <a16:colId xmlns:a16="http://schemas.microsoft.com/office/drawing/2014/main" val="2046281015"/>
                    </a:ext>
                  </a:extLst>
                </a:gridCol>
              </a:tblGrid>
              <a:tr h="291382">
                <a:tc gridSpan="7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4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Franklin Gothic Book" panose="020B0503020102020204" pitchFamily="34" charset="0"/>
                          <a:ea typeface="+mn-ea"/>
                          <a:cs typeface="+mn-cs"/>
                        </a:rPr>
                        <a:t>RESUMO EMPRESAS BRASILEIRAS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0961169"/>
                  </a:ext>
                </a:extLst>
              </a:tr>
              <a:tr h="527402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400" b="1" u="none" strike="noStrike" dirty="0">
                          <a:effectLst/>
                          <a:latin typeface="Franklin Gothic Book" panose="020B0503020102020204" pitchFamily="34" charset="0"/>
                        </a:rPr>
                        <a:t>Limite de idade de veículos</a:t>
                      </a:r>
                      <a:endParaRPr lang="pt-BR" sz="1400" b="1" i="0" u="none" strike="noStrike" dirty="0">
                        <a:effectLst/>
                        <a:latin typeface="Franklin Gothic Book" panose="020B05030201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400" b="1" u="none" strike="noStrike" dirty="0">
                          <a:effectLst/>
                          <a:latin typeface="Franklin Gothic Book" panose="020B0503020102020204" pitchFamily="34" charset="0"/>
                        </a:rPr>
                        <a:t>Nº empresas afetadas</a:t>
                      </a:r>
                      <a:endParaRPr lang="pt-BR" sz="1400" b="1" i="0" u="none" strike="noStrike" dirty="0">
                        <a:effectLst/>
                        <a:latin typeface="Franklin Gothic Book" panose="020B05030201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400" b="1" u="none" strike="noStrike" dirty="0">
                          <a:effectLst/>
                          <a:latin typeface="Franklin Gothic Book" panose="020B0503020102020204" pitchFamily="34" charset="0"/>
                        </a:rPr>
                        <a:t>% empresas afetadas</a:t>
                      </a:r>
                      <a:endParaRPr lang="pt-BR" sz="1400" b="1" i="0" u="none" strike="noStrike" dirty="0">
                        <a:effectLst/>
                        <a:latin typeface="Franklin Gothic Book" panose="020B05030201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400" b="1" u="none" strike="noStrike" dirty="0">
                          <a:effectLst/>
                          <a:latin typeface="Franklin Gothic Book" panose="020B0503020102020204" pitchFamily="34" charset="0"/>
                        </a:rPr>
                        <a:t>Nº veículos afetados</a:t>
                      </a:r>
                      <a:endParaRPr lang="pt-BR" sz="1400" b="1" i="0" u="none" strike="noStrike" dirty="0">
                        <a:effectLst/>
                        <a:latin typeface="Franklin Gothic Book" panose="020B05030201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400" b="1" u="none" strike="noStrike" dirty="0">
                          <a:effectLst/>
                          <a:latin typeface="Franklin Gothic Book" panose="020B0503020102020204" pitchFamily="34" charset="0"/>
                        </a:rPr>
                        <a:t>% de veículos afetados</a:t>
                      </a:r>
                      <a:endParaRPr lang="pt-BR" sz="1400" b="1" i="0" u="none" strike="noStrike" dirty="0">
                        <a:effectLst/>
                        <a:latin typeface="Franklin Gothic Book" panose="020B05030201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400" b="1" u="none" strike="noStrike" dirty="0">
                          <a:effectLst/>
                          <a:latin typeface="Franklin Gothic Book" panose="020B0503020102020204" pitchFamily="34" charset="0"/>
                        </a:rPr>
                        <a:t>Redução CCU (mil </a:t>
                      </a:r>
                      <a:r>
                        <a:rPr lang="pt-BR" sz="1400" b="1" u="none" strike="noStrike" dirty="0" err="1">
                          <a:effectLst/>
                          <a:latin typeface="Franklin Gothic Book" panose="020B0503020102020204" pitchFamily="34" charset="0"/>
                        </a:rPr>
                        <a:t>ton</a:t>
                      </a:r>
                      <a:r>
                        <a:rPr lang="pt-BR" sz="1400" b="1" u="none" strike="noStrike" dirty="0">
                          <a:effectLst/>
                          <a:latin typeface="Franklin Gothic Book" panose="020B0503020102020204" pitchFamily="34" charset="0"/>
                        </a:rPr>
                        <a:t>)</a:t>
                      </a:r>
                      <a:endParaRPr lang="pt-BR" sz="1400" b="1" i="0" u="none" strike="noStrike" dirty="0">
                        <a:effectLst/>
                        <a:latin typeface="Franklin Gothic Book" panose="020B05030201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400" b="1" u="none" strike="noStrike" dirty="0">
                          <a:effectLst/>
                          <a:latin typeface="Franklin Gothic Book" panose="020B0503020102020204" pitchFamily="34" charset="0"/>
                        </a:rPr>
                        <a:t>Redução % CCU </a:t>
                      </a:r>
                      <a:endParaRPr lang="pt-BR" sz="1400" b="1" i="0" u="none" strike="noStrike" dirty="0">
                        <a:effectLst/>
                        <a:latin typeface="Franklin Gothic Book" panose="020B05030201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8337701"/>
                  </a:ext>
                </a:extLst>
              </a:tr>
              <a:tr h="291382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400" b="1" u="none" strike="noStrike" dirty="0">
                          <a:effectLst/>
                          <a:latin typeface="Franklin Gothic Book" panose="020B0503020102020204" pitchFamily="34" charset="0"/>
                        </a:rPr>
                        <a:t>20 anos</a:t>
                      </a:r>
                      <a:endParaRPr lang="pt-BR" sz="1400" b="1" i="0" u="none" strike="noStrike" dirty="0">
                        <a:effectLst/>
                        <a:latin typeface="Franklin Gothic Book" panose="020B05030201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400" u="none" strike="noStrike" dirty="0">
                          <a:effectLst/>
                          <a:latin typeface="Franklin Gothic Book" panose="020B0503020102020204" pitchFamily="34" charset="0"/>
                        </a:rPr>
                        <a:t>701</a:t>
                      </a:r>
                      <a:endParaRPr lang="pt-BR" sz="1400" b="0" i="0" u="none" strike="noStrike" dirty="0">
                        <a:effectLst/>
                        <a:latin typeface="Franklin Gothic Book" panose="020B05030201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400" u="none" strike="noStrike">
                          <a:effectLst/>
                          <a:latin typeface="Franklin Gothic Book" panose="020B0503020102020204" pitchFamily="34" charset="0"/>
                        </a:rPr>
                        <a:t>70%</a:t>
                      </a:r>
                      <a:endParaRPr lang="pt-BR" sz="1400" b="0" i="0" u="none" strike="noStrike">
                        <a:effectLst/>
                        <a:latin typeface="Franklin Gothic Book" panose="020B05030201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400" u="none" strike="noStrike">
                          <a:effectLst/>
                          <a:latin typeface="Franklin Gothic Book" panose="020B0503020102020204" pitchFamily="34" charset="0"/>
                        </a:rPr>
                        <a:t>17608</a:t>
                      </a:r>
                      <a:endParaRPr lang="pt-BR" sz="1400" b="0" i="0" u="none" strike="noStrike">
                        <a:effectLst/>
                        <a:latin typeface="Franklin Gothic Book" panose="020B05030201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400" u="none" strike="noStrike">
                          <a:effectLst/>
                          <a:latin typeface="Franklin Gothic Book" panose="020B0503020102020204" pitchFamily="34" charset="0"/>
                        </a:rPr>
                        <a:t>18%</a:t>
                      </a:r>
                      <a:endParaRPr lang="pt-BR" sz="1400" b="0" i="0" u="none" strike="noStrike">
                        <a:effectLst/>
                        <a:latin typeface="Franklin Gothic Book" panose="020B05030201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400" u="none" strike="noStrike">
                          <a:effectLst/>
                          <a:latin typeface="Franklin Gothic Book" panose="020B0503020102020204" pitchFamily="34" charset="0"/>
                        </a:rPr>
                        <a:t>511</a:t>
                      </a:r>
                      <a:endParaRPr lang="pt-BR" sz="1400" b="0" i="0" u="none" strike="noStrike">
                        <a:effectLst/>
                        <a:latin typeface="Franklin Gothic Book" panose="020B05030201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400" u="none" strike="noStrike" dirty="0">
                          <a:effectLst/>
                          <a:latin typeface="Franklin Gothic Book" panose="020B0503020102020204" pitchFamily="34" charset="0"/>
                        </a:rPr>
                        <a:t>14%</a:t>
                      </a:r>
                      <a:endParaRPr lang="pt-BR" sz="1400" b="0" i="0" u="none" strike="noStrike" dirty="0">
                        <a:effectLst/>
                        <a:latin typeface="Franklin Gothic Book" panose="020B05030201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36772182"/>
                  </a:ext>
                </a:extLst>
              </a:tr>
              <a:tr h="291382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400" b="1" u="none" strike="noStrike" dirty="0">
                          <a:effectLst/>
                          <a:latin typeface="Franklin Gothic Book" panose="020B0503020102020204" pitchFamily="34" charset="0"/>
                        </a:rPr>
                        <a:t>25 anos</a:t>
                      </a:r>
                      <a:endParaRPr lang="pt-BR" sz="1400" b="1" i="0" u="none" strike="noStrike" dirty="0">
                        <a:effectLst/>
                        <a:latin typeface="Franklin Gothic Book" panose="020B05030201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400" u="none" strike="noStrike" dirty="0">
                          <a:effectLst/>
                          <a:latin typeface="Franklin Gothic Book" panose="020B0503020102020204" pitchFamily="34" charset="0"/>
                        </a:rPr>
                        <a:t>587</a:t>
                      </a:r>
                      <a:endParaRPr lang="pt-BR" sz="1400" b="0" i="0" u="none" strike="noStrike" dirty="0">
                        <a:effectLst/>
                        <a:latin typeface="Franklin Gothic Book" panose="020B05030201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400" u="none" strike="noStrike" dirty="0">
                          <a:effectLst/>
                          <a:latin typeface="Franklin Gothic Book" panose="020B0503020102020204" pitchFamily="34" charset="0"/>
                        </a:rPr>
                        <a:t>59%</a:t>
                      </a:r>
                      <a:endParaRPr lang="pt-BR" sz="1400" b="0" i="0" u="none" strike="noStrike" dirty="0">
                        <a:effectLst/>
                        <a:latin typeface="Franklin Gothic Book" panose="020B05030201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400" u="none" strike="noStrike">
                          <a:effectLst/>
                          <a:latin typeface="Franklin Gothic Book" panose="020B0503020102020204" pitchFamily="34" charset="0"/>
                        </a:rPr>
                        <a:t>12114</a:t>
                      </a:r>
                      <a:endParaRPr lang="pt-BR" sz="1400" b="0" i="0" u="none" strike="noStrike">
                        <a:effectLst/>
                        <a:latin typeface="Franklin Gothic Book" panose="020B05030201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400" u="none" strike="noStrike">
                          <a:effectLst/>
                          <a:latin typeface="Franklin Gothic Book" panose="020B0503020102020204" pitchFamily="34" charset="0"/>
                        </a:rPr>
                        <a:t>13%</a:t>
                      </a:r>
                      <a:endParaRPr lang="pt-BR" sz="1400" b="0" i="0" u="none" strike="noStrike">
                        <a:effectLst/>
                        <a:latin typeface="Franklin Gothic Book" panose="020B05030201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400" u="none" strike="noStrike">
                          <a:effectLst/>
                          <a:latin typeface="Franklin Gothic Book" panose="020B0503020102020204" pitchFamily="34" charset="0"/>
                        </a:rPr>
                        <a:t>317</a:t>
                      </a:r>
                      <a:endParaRPr lang="pt-BR" sz="1400" b="0" i="0" u="none" strike="noStrike">
                        <a:effectLst/>
                        <a:latin typeface="Franklin Gothic Book" panose="020B05030201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400" u="none" strike="noStrike" dirty="0">
                          <a:effectLst/>
                          <a:latin typeface="Franklin Gothic Book" panose="020B0503020102020204" pitchFamily="34" charset="0"/>
                        </a:rPr>
                        <a:t>8%</a:t>
                      </a:r>
                      <a:endParaRPr lang="pt-BR" sz="1400" b="0" i="0" u="none" strike="noStrike" dirty="0">
                        <a:effectLst/>
                        <a:latin typeface="Franklin Gothic Book" panose="020B05030201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853568625"/>
                  </a:ext>
                </a:extLst>
              </a:tr>
              <a:tr h="291382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400" b="1" u="none" strike="noStrike" dirty="0">
                          <a:effectLst/>
                          <a:latin typeface="Franklin Gothic Book" panose="020B0503020102020204" pitchFamily="34" charset="0"/>
                        </a:rPr>
                        <a:t>30 anos</a:t>
                      </a:r>
                      <a:endParaRPr lang="pt-BR" sz="1400" b="1" i="0" u="none" strike="noStrike" dirty="0">
                        <a:effectLst/>
                        <a:latin typeface="Franklin Gothic Book" panose="020B05030201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400" u="none" strike="noStrike">
                          <a:effectLst/>
                          <a:latin typeface="Franklin Gothic Book" panose="020B0503020102020204" pitchFamily="34" charset="0"/>
                        </a:rPr>
                        <a:t>492</a:t>
                      </a:r>
                      <a:endParaRPr lang="pt-BR" sz="1400" b="0" i="0" u="none" strike="noStrike">
                        <a:effectLst/>
                        <a:latin typeface="Franklin Gothic Book" panose="020B05030201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400" u="none" strike="noStrike" dirty="0">
                          <a:effectLst/>
                          <a:latin typeface="Franklin Gothic Book" panose="020B0503020102020204" pitchFamily="34" charset="0"/>
                        </a:rPr>
                        <a:t>49%</a:t>
                      </a:r>
                      <a:endParaRPr lang="pt-BR" sz="1400" b="0" i="0" u="none" strike="noStrike" dirty="0">
                        <a:effectLst/>
                        <a:latin typeface="Franklin Gothic Book" panose="020B05030201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400" u="none" strike="noStrike" dirty="0">
                          <a:effectLst/>
                          <a:latin typeface="Franklin Gothic Book" panose="020B0503020102020204" pitchFamily="34" charset="0"/>
                        </a:rPr>
                        <a:t>7911</a:t>
                      </a:r>
                      <a:endParaRPr lang="pt-BR" sz="1400" b="0" i="0" u="none" strike="noStrike" dirty="0">
                        <a:effectLst/>
                        <a:latin typeface="Franklin Gothic Book" panose="020B05030201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400" u="none" strike="noStrike" dirty="0">
                          <a:effectLst/>
                          <a:latin typeface="Franklin Gothic Book" panose="020B0503020102020204" pitchFamily="34" charset="0"/>
                        </a:rPr>
                        <a:t>8%</a:t>
                      </a:r>
                      <a:endParaRPr lang="pt-BR" sz="1400" b="0" i="0" u="none" strike="noStrike" dirty="0">
                        <a:effectLst/>
                        <a:latin typeface="Franklin Gothic Book" panose="020B05030201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400" u="none" strike="noStrike">
                          <a:effectLst/>
                          <a:latin typeface="Franklin Gothic Book" panose="020B0503020102020204" pitchFamily="34" charset="0"/>
                        </a:rPr>
                        <a:t>181</a:t>
                      </a:r>
                      <a:endParaRPr lang="pt-BR" sz="1400" b="0" i="0" u="none" strike="noStrike">
                        <a:effectLst/>
                        <a:latin typeface="Franklin Gothic Book" panose="020B05030201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400" u="none" strike="noStrike" dirty="0">
                          <a:effectLst/>
                          <a:latin typeface="Franklin Gothic Book" panose="020B0503020102020204" pitchFamily="34" charset="0"/>
                        </a:rPr>
                        <a:t>5%</a:t>
                      </a:r>
                      <a:endParaRPr lang="pt-BR" sz="1400" b="0" i="0" u="none" strike="noStrike" dirty="0">
                        <a:effectLst/>
                        <a:latin typeface="Franklin Gothic Book" panose="020B05030201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34844642"/>
                  </a:ext>
                </a:extLst>
              </a:tr>
              <a:tr h="291382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400" b="1" u="none" strike="noStrike" dirty="0">
                          <a:effectLst/>
                          <a:latin typeface="Franklin Gothic Book" panose="020B0503020102020204" pitchFamily="34" charset="0"/>
                        </a:rPr>
                        <a:t>35 anos</a:t>
                      </a:r>
                      <a:endParaRPr lang="pt-BR" sz="1400" b="1" i="0" u="none" strike="noStrike" dirty="0">
                        <a:effectLst/>
                        <a:latin typeface="Franklin Gothic Book" panose="020B05030201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400" u="none" strike="noStrike">
                          <a:effectLst/>
                          <a:latin typeface="Franklin Gothic Book" panose="020B0503020102020204" pitchFamily="34" charset="0"/>
                        </a:rPr>
                        <a:t>401</a:t>
                      </a:r>
                      <a:endParaRPr lang="pt-BR" sz="1400" b="0" i="0" u="none" strike="noStrike">
                        <a:effectLst/>
                        <a:latin typeface="Franklin Gothic Book" panose="020B05030201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400" u="none" strike="noStrike">
                          <a:effectLst/>
                          <a:latin typeface="Franklin Gothic Book" panose="020B0503020102020204" pitchFamily="34" charset="0"/>
                        </a:rPr>
                        <a:t>40%</a:t>
                      </a:r>
                      <a:endParaRPr lang="pt-BR" sz="1400" b="0" i="0" u="none" strike="noStrike">
                        <a:effectLst/>
                        <a:latin typeface="Franklin Gothic Book" panose="020B05030201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400" u="none" strike="noStrike" dirty="0">
                          <a:effectLst/>
                          <a:latin typeface="Franklin Gothic Book" panose="020B0503020102020204" pitchFamily="34" charset="0"/>
                        </a:rPr>
                        <a:t>4611</a:t>
                      </a:r>
                      <a:endParaRPr lang="pt-BR" sz="1400" b="0" i="0" u="none" strike="noStrike" dirty="0">
                        <a:effectLst/>
                        <a:latin typeface="Franklin Gothic Book" panose="020B05030201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400" u="none" strike="noStrike" dirty="0">
                          <a:effectLst/>
                          <a:latin typeface="Franklin Gothic Book" panose="020B0503020102020204" pitchFamily="34" charset="0"/>
                        </a:rPr>
                        <a:t>5%</a:t>
                      </a:r>
                      <a:endParaRPr lang="pt-BR" sz="1400" b="0" i="0" u="none" strike="noStrike" dirty="0">
                        <a:effectLst/>
                        <a:latin typeface="Franklin Gothic Book" panose="020B05030201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400" u="none" strike="noStrike" dirty="0">
                          <a:effectLst/>
                          <a:latin typeface="Franklin Gothic Book" panose="020B0503020102020204" pitchFamily="34" charset="0"/>
                        </a:rPr>
                        <a:t>96</a:t>
                      </a:r>
                      <a:endParaRPr lang="pt-BR" sz="1400" b="0" i="0" u="none" strike="noStrike" dirty="0">
                        <a:effectLst/>
                        <a:latin typeface="Franklin Gothic Book" panose="020B05030201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400" u="none" strike="noStrike" dirty="0">
                          <a:effectLst/>
                          <a:latin typeface="Franklin Gothic Book" panose="020B0503020102020204" pitchFamily="34" charset="0"/>
                        </a:rPr>
                        <a:t>3%</a:t>
                      </a:r>
                      <a:endParaRPr lang="pt-BR" sz="1400" b="0" i="0" u="none" strike="noStrike" dirty="0">
                        <a:effectLst/>
                        <a:latin typeface="Franklin Gothic Book" panose="020B05030201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11352044"/>
                  </a:ext>
                </a:extLst>
              </a:tr>
              <a:tr h="291382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400" b="1" u="none" strike="noStrike" dirty="0">
                          <a:effectLst/>
                          <a:latin typeface="Franklin Gothic Book" panose="020B0503020102020204" pitchFamily="34" charset="0"/>
                        </a:rPr>
                        <a:t>40 anos</a:t>
                      </a:r>
                      <a:endParaRPr lang="pt-BR" sz="1400" b="1" i="0" u="none" strike="noStrike" dirty="0">
                        <a:effectLst/>
                        <a:latin typeface="Franklin Gothic Book" panose="020B05030201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400" u="none" strike="noStrike">
                          <a:effectLst/>
                          <a:latin typeface="Franklin Gothic Book" panose="020B0503020102020204" pitchFamily="34" charset="0"/>
                        </a:rPr>
                        <a:t>325</a:t>
                      </a:r>
                      <a:endParaRPr lang="pt-BR" sz="1400" b="0" i="0" u="none" strike="noStrike">
                        <a:effectLst/>
                        <a:latin typeface="Franklin Gothic Book" panose="020B05030201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400" u="none" strike="noStrike">
                          <a:effectLst/>
                          <a:latin typeface="Franklin Gothic Book" panose="020B0503020102020204" pitchFamily="34" charset="0"/>
                        </a:rPr>
                        <a:t>33%</a:t>
                      </a:r>
                      <a:endParaRPr lang="pt-BR" sz="1400" b="0" i="0" u="none" strike="noStrike">
                        <a:effectLst/>
                        <a:latin typeface="Franklin Gothic Book" panose="020B05030201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400" u="none" strike="noStrike">
                          <a:effectLst/>
                          <a:latin typeface="Franklin Gothic Book" panose="020B0503020102020204" pitchFamily="34" charset="0"/>
                        </a:rPr>
                        <a:t>2389</a:t>
                      </a:r>
                      <a:endParaRPr lang="pt-BR" sz="1400" b="0" i="0" u="none" strike="noStrike">
                        <a:effectLst/>
                        <a:latin typeface="Franklin Gothic Book" panose="020B05030201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400" u="none" strike="noStrike" dirty="0">
                          <a:effectLst/>
                          <a:latin typeface="Franklin Gothic Book" panose="020B0503020102020204" pitchFamily="34" charset="0"/>
                        </a:rPr>
                        <a:t>2%</a:t>
                      </a:r>
                      <a:endParaRPr lang="pt-BR" sz="1400" b="0" i="0" u="none" strike="noStrike" dirty="0">
                        <a:effectLst/>
                        <a:latin typeface="Franklin Gothic Book" panose="020B05030201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400" u="none" strike="noStrike" dirty="0">
                          <a:effectLst/>
                          <a:latin typeface="Franklin Gothic Book" panose="020B0503020102020204" pitchFamily="34" charset="0"/>
                        </a:rPr>
                        <a:t>43</a:t>
                      </a:r>
                      <a:endParaRPr lang="pt-BR" sz="1400" b="0" i="0" u="none" strike="noStrike" dirty="0">
                        <a:effectLst/>
                        <a:latin typeface="Franklin Gothic Book" panose="020B05030201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400" u="none" strike="noStrike" dirty="0">
                          <a:effectLst/>
                          <a:latin typeface="Franklin Gothic Book" panose="020B0503020102020204" pitchFamily="34" charset="0"/>
                        </a:rPr>
                        <a:t>1%</a:t>
                      </a:r>
                      <a:endParaRPr lang="pt-BR" sz="1400" b="0" i="0" u="none" strike="noStrike" dirty="0">
                        <a:effectLst/>
                        <a:latin typeface="Franklin Gothic Book" panose="020B05030201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728668520"/>
                  </a:ext>
                </a:extLst>
              </a:tr>
              <a:tr h="291382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400" b="1" u="none" strike="noStrike" dirty="0">
                          <a:effectLst/>
                          <a:latin typeface="Franklin Gothic Book" panose="020B0503020102020204" pitchFamily="34" charset="0"/>
                        </a:rPr>
                        <a:t>Sem limitação</a:t>
                      </a:r>
                      <a:endParaRPr lang="pt-BR" sz="1400" b="1" i="0" u="none" strike="noStrike" dirty="0">
                        <a:effectLst/>
                        <a:latin typeface="Franklin Gothic Book" panose="020B05030201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400" u="none" strike="noStrike">
                          <a:effectLst/>
                          <a:latin typeface="Franklin Gothic Book" panose="020B0503020102020204" pitchFamily="34" charset="0"/>
                        </a:rPr>
                        <a:t>996</a:t>
                      </a:r>
                      <a:endParaRPr lang="pt-BR" sz="1400" b="0" i="0" u="none" strike="noStrike">
                        <a:effectLst/>
                        <a:latin typeface="Franklin Gothic Book" panose="020B05030201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400" u="none" strike="noStrike" dirty="0">
                          <a:effectLst/>
                          <a:latin typeface="Franklin Gothic Book" panose="020B0503020102020204" pitchFamily="34" charset="0"/>
                        </a:rPr>
                        <a:t>-</a:t>
                      </a:r>
                      <a:endParaRPr lang="pt-BR" sz="1400" b="0" i="0" u="none" strike="noStrike" dirty="0">
                        <a:effectLst/>
                        <a:latin typeface="Franklin Gothic Book" panose="020B05030201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400" u="none" strike="noStrike">
                          <a:effectLst/>
                          <a:latin typeface="Franklin Gothic Book" panose="020B0503020102020204" pitchFamily="34" charset="0"/>
                        </a:rPr>
                        <a:t>96199</a:t>
                      </a:r>
                      <a:endParaRPr lang="pt-BR" sz="1400" b="0" i="0" u="none" strike="noStrike">
                        <a:effectLst/>
                        <a:latin typeface="Franklin Gothic Book" panose="020B05030201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400" u="none" strike="noStrike" dirty="0">
                          <a:effectLst/>
                          <a:latin typeface="Franklin Gothic Book" panose="020B0503020102020204" pitchFamily="34" charset="0"/>
                        </a:rPr>
                        <a:t>-</a:t>
                      </a:r>
                      <a:endParaRPr lang="pt-BR" sz="1400" b="0" i="0" u="none" strike="noStrike" dirty="0">
                        <a:effectLst/>
                        <a:latin typeface="Franklin Gothic Book" panose="020B05030201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400" u="none" strike="noStrike" dirty="0">
                          <a:effectLst/>
                          <a:latin typeface="Franklin Gothic Book" panose="020B0503020102020204" pitchFamily="34" charset="0"/>
                        </a:rPr>
                        <a:t>-</a:t>
                      </a:r>
                      <a:endParaRPr lang="pt-BR" sz="1400" b="0" i="0" u="none" strike="noStrike" dirty="0">
                        <a:effectLst/>
                        <a:latin typeface="Franklin Gothic Book" panose="020B05030201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400" u="none" strike="noStrike" dirty="0">
                          <a:effectLst/>
                          <a:latin typeface="Franklin Gothic Book" panose="020B0503020102020204" pitchFamily="34" charset="0"/>
                        </a:rPr>
                        <a:t>-</a:t>
                      </a:r>
                      <a:endParaRPr lang="pt-BR" sz="1400" b="0" i="0" u="none" strike="noStrike" dirty="0">
                        <a:effectLst/>
                        <a:latin typeface="Franklin Gothic Book" panose="020B05030201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98251090"/>
                  </a:ext>
                </a:extLst>
              </a:tr>
            </a:tbl>
          </a:graphicData>
        </a:graphic>
      </p:graphicFrame>
      <p:graphicFrame>
        <p:nvGraphicFramePr>
          <p:cNvPr id="3" name="Tabela 2">
            <a:extLst>
              <a:ext uri="{FF2B5EF4-FFF2-40B4-BE49-F238E27FC236}">
                <a16:creationId xmlns:a16="http://schemas.microsoft.com/office/drawing/2014/main" id="{8BEC6D50-C5AD-6B60-38CC-90C7057518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2145023"/>
              </p:ext>
            </p:extLst>
          </p:nvPr>
        </p:nvGraphicFramePr>
        <p:xfrm>
          <a:off x="788988" y="4091077"/>
          <a:ext cx="10614025" cy="2567076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1851899">
                  <a:extLst>
                    <a:ext uri="{9D8B030D-6E8A-4147-A177-3AD203B41FA5}">
                      <a16:colId xmlns:a16="http://schemas.microsoft.com/office/drawing/2014/main" val="2610956965"/>
                    </a:ext>
                  </a:extLst>
                </a:gridCol>
                <a:gridCol w="1523848">
                  <a:extLst>
                    <a:ext uri="{9D8B030D-6E8A-4147-A177-3AD203B41FA5}">
                      <a16:colId xmlns:a16="http://schemas.microsoft.com/office/drawing/2014/main" val="110404195"/>
                    </a:ext>
                  </a:extLst>
                </a:gridCol>
                <a:gridCol w="1523848">
                  <a:extLst>
                    <a:ext uri="{9D8B030D-6E8A-4147-A177-3AD203B41FA5}">
                      <a16:colId xmlns:a16="http://schemas.microsoft.com/office/drawing/2014/main" val="110436546"/>
                    </a:ext>
                  </a:extLst>
                </a:gridCol>
                <a:gridCol w="1439189">
                  <a:extLst>
                    <a:ext uri="{9D8B030D-6E8A-4147-A177-3AD203B41FA5}">
                      <a16:colId xmlns:a16="http://schemas.microsoft.com/office/drawing/2014/main" val="1671562502"/>
                    </a:ext>
                  </a:extLst>
                </a:gridCol>
                <a:gridCol w="1587342">
                  <a:extLst>
                    <a:ext uri="{9D8B030D-6E8A-4147-A177-3AD203B41FA5}">
                      <a16:colId xmlns:a16="http://schemas.microsoft.com/office/drawing/2014/main" val="785018839"/>
                    </a:ext>
                  </a:extLst>
                </a:gridCol>
                <a:gridCol w="1555595">
                  <a:extLst>
                    <a:ext uri="{9D8B030D-6E8A-4147-A177-3AD203B41FA5}">
                      <a16:colId xmlns:a16="http://schemas.microsoft.com/office/drawing/2014/main" val="401142654"/>
                    </a:ext>
                  </a:extLst>
                </a:gridCol>
                <a:gridCol w="1132304">
                  <a:extLst>
                    <a:ext uri="{9D8B030D-6E8A-4147-A177-3AD203B41FA5}">
                      <a16:colId xmlns:a16="http://schemas.microsoft.com/office/drawing/2014/main" val="185086809"/>
                    </a:ext>
                  </a:extLst>
                </a:gridCol>
              </a:tblGrid>
              <a:tr h="291382">
                <a:tc gridSpan="7"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buNone/>
                      </a:pPr>
                      <a:r>
                        <a:rPr lang="pt-BR" sz="1400" b="1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RESUMO EMPRESAS ESTRANGEIRAS</a:t>
                      </a:r>
                      <a:endParaRPr lang="pt-BR" sz="1400" b="1" u="none" strike="noStrike" kern="1200" dirty="0">
                        <a:solidFill>
                          <a:schemeClr val="tx1"/>
                        </a:solidFill>
                        <a:effectLst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0766555"/>
                  </a:ext>
                </a:extLst>
              </a:tr>
              <a:tr h="527402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400" b="1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Limite de idade de veículos</a:t>
                      </a:r>
                      <a:endParaRPr lang="pt-BR" sz="1400" b="1" u="none" strike="noStrike" kern="1200" dirty="0">
                        <a:solidFill>
                          <a:schemeClr val="tx1"/>
                        </a:solidFill>
                        <a:effectLst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400" b="1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Nº empresas afetadas</a:t>
                      </a:r>
                      <a:endParaRPr lang="pt-BR" sz="1400" b="1" u="none" strike="noStrike" kern="1200" dirty="0">
                        <a:solidFill>
                          <a:schemeClr val="tx1"/>
                        </a:solidFill>
                        <a:effectLst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400" b="1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% empresas afetadas</a:t>
                      </a:r>
                      <a:endParaRPr lang="pt-BR" sz="1400" b="1" u="none" strike="noStrike" kern="1200" dirty="0">
                        <a:solidFill>
                          <a:schemeClr val="tx1"/>
                        </a:solidFill>
                        <a:effectLst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400" b="1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Nº veículos afetados</a:t>
                      </a:r>
                      <a:endParaRPr lang="pt-BR" sz="1400" b="1" u="none" strike="noStrike" kern="1200" dirty="0">
                        <a:solidFill>
                          <a:schemeClr val="tx1"/>
                        </a:solidFill>
                        <a:effectLst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400" b="1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% de veículos afetados</a:t>
                      </a:r>
                      <a:endParaRPr lang="pt-BR" sz="1400" b="1" u="none" strike="noStrike" kern="1200" dirty="0">
                        <a:solidFill>
                          <a:schemeClr val="tx1"/>
                        </a:solidFill>
                        <a:effectLst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400" b="1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Redução CCU (mil </a:t>
                      </a:r>
                      <a:r>
                        <a:rPr lang="pt-BR" sz="1400" b="1" u="none" strike="noStrike" kern="1200" dirty="0" err="1">
                          <a:solidFill>
                            <a:schemeClr val="tx1"/>
                          </a:solidFill>
                          <a:effectLst/>
                        </a:rPr>
                        <a:t>ton</a:t>
                      </a:r>
                      <a:r>
                        <a:rPr lang="pt-BR" sz="1400" b="1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endParaRPr lang="pt-BR" sz="1400" b="1" u="none" strike="noStrike" kern="1200" dirty="0">
                        <a:solidFill>
                          <a:schemeClr val="tx1"/>
                        </a:solidFill>
                        <a:effectLst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400" b="1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Redução % CCU </a:t>
                      </a:r>
                      <a:endParaRPr lang="pt-BR" sz="1400" b="1" u="none" strike="noStrike" kern="1200" dirty="0">
                        <a:solidFill>
                          <a:schemeClr val="tx1"/>
                        </a:solidFill>
                        <a:effectLst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054485"/>
                  </a:ext>
                </a:extLst>
              </a:tr>
              <a:tr h="291382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400" b="1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20 anos</a:t>
                      </a:r>
                      <a:endParaRPr lang="pt-BR" sz="1400" b="1" u="none" strike="noStrike" kern="1200" dirty="0">
                        <a:solidFill>
                          <a:schemeClr val="tx1"/>
                        </a:solidFill>
                        <a:effectLst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1443</a:t>
                      </a:r>
                      <a:endParaRPr lang="pt-BR" sz="1400" u="none" strike="noStrike" kern="1200" dirty="0">
                        <a:solidFill>
                          <a:schemeClr val="tx1"/>
                        </a:solidFill>
                        <a:effectLst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82%</a:t>
                      </a:r>
                      <a:endParaRPr lang="pt-BR" sz="1400" u="none" strike="noStrike" kern="1200" dirty="0">
                        <a:solidFill>
                          <a:schemeClr val="tx1"/>
                        </a:solidFill>
                        <a:effectLst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400" u="none" strike="noStrike" kern="1200">
                          <a:solidFill>
                            <a:schemeClr val="tx1"/>
                          </a:solidFill>
                          <a:effectLst/>
                        </a:rPr>
                        <a:t>22724</a:t>
                      </a:r>
                      <a:endParaRPr lang="pt-BR" sz="1400" u="none" strike="noStrike" kern="1200">
                        <a:solidFill>
                          <a:schemeClr val="tx1"/>
                        </a:solidFill>
                        <a:effectLst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30</a:t>
                      </a:r>
                      <a:endParaRPr lang="pt-BR" sz="1400" u="none" strike="noStrike" kern="1200" dirty="0">
                        <a:solidFill>
                          <a:schemeClr val="tx1"/>
                        </a:solidFill>
                        <a:effectLst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273</a:t>
                      </a:r>
                      <a:endParaRPr lang="pt-BR" sz="1400" u="none" strike="noStrike" kern="1200" dirty="0">
                        <a:solidFill>
                          <a:schemeClr val="tx1"/>
                        </a:solidFill>
                        <a:effectLst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28%</a:t>
                      </a:r>
                      <a:endParaRPr lang="pt-BR" sz="1400" u="none" strike="noStrike" kern="1200" dirty="0">
                        <a:solidFill>
                          <a:schemeClr val="tx1"/>
                        </a:solidFill>
                        <a:effectLst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727119373"/>
                  </a:ext>
                </a:extLst>
              </a:tr>
              <a:tr h="291382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400" b="1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25 anos</a:t>
                      </a:r>
                      <a:endParaRPr lang="pt-BR" sz="1400" b="1" u="none" strike="noStrike" kern="1200" dirty="0">
                        <a:solidFill>
                          <a:schemeClr val="tx1"/>
                        </a:solidFill>
                        <a:effectLst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1293</a:t>
                      </a:r>
                      <a:endParaRPr lang="pt-BR" sz="1400" u="none" strike="noStrike" kern="1200" dirty="0">
                        <a:solidFill>
                          <a:schemeClr val="tx1"/>
                        </a:solidFill>
                        <a:effectLst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74%</a:t>
                      </a:r>
                      <a:endParaRPr lang="pt-BR" sz="1400" u="none" strike="noStrike" kern="1200" dirty="0">
                        <a:solidFill>
                          <a:schemeClr val="tx1"/>
                        </a:solidFill>
                        <a:effectLst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15690</a:t>
                      </a:r>
                      <a:endParaRPr lang="pt-BR" sz="1400" u="none" strike="noStrike" kern="1200" dirty="0">
                        <a:solidFill>
                          <a:schemeClr val="tx1"/>
                        </a:solidFill>
                        <a:effectLst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21</a:t>
                      </a:r>
                      <a:endParaRPr lang="pt-BR" sz="1400" u="none" strike="noStrike" kern="1200" dirty="0">
                        <a:solidFill>
                          <a:schemeClr val="tx1"/>
                        </a:solidFill>
                        <a:effectLst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400" u="none" strike="noStrike" kern="1200">
                          <a:solidFill>
                            <a:schemeClr val="tx1"/>
                          </a:solidFill>
                          <a:effectLst/>
                        </a:rPr>
                        <a:t>195</a:t>
                      </a:r>
                      <a:endParaRPr lang="pt-BR" sz="1400" u="none" strike="noStrike" kern="1200">
                        <a:solidFill>
                          <a:schemeClr val="tx1"/>
                        </a:solidFill>
                        <a:effectLst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20%</a:t>
                      </a:r>
                      <a:endParaRPr lang="pt-BR" sz="1400" u="none" strike="noStrike" kern="1200" dirty="0">
                        <a:solidFill>
                          <a:schemeClr val="tx1"/>
                        </a:solidFill>
                        <a:effectLst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113541016"/>
                  </a:ext>
                </a:extLst>
              </a:tr>
              <a:tr h="291382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400" b="1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30 anos</a:t>
                      </a:r>
                      <a:endParaRPr lang="pt-BR" sz="1400" b="1" u="none" strike="noStrike" kern="1200" dirty="0">
                        <a:solidFill>
                          <a:schemeClr val="tx1"/>
                        </a:solidFill>
                        <a:effectLst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400" u="none" strike="noStrike" kern="1200">
                          <a:solidFill>
                            <a:schemeClr val="tx1"/>
                          </a:solidFill>
                          <a:effectLst/>
                        </a:rPr>
                        <a:t>979</a:t>
                      </a:r>
                      <a:endParaRPr lang="pt-BR" sz="1400" u="none" strike="noStrike" kern="1200">
                        <a:solidFill>
                          <a:schemeClr val="tx1"/>
                        </a:solidFill>
                        <a:effectLst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400" u="none" strike="noStrike" kern="1200">
                          <a:solidFill>
                            <a:schemeClr val="tx1"/>
                          </a:solidFill>
                          <a:effectLst/>
                        </a:rPr>
                        <a:t>56%</a:t>
                      </a:r>
                      <a:endParaRPr lang="pt-BR" sz="1400" u="none" strike="noStrike" kern="1200">
                        <a:solidFill>
                          <a:schemeClr val="tx1"/>
                        </a:solidFill>
                        <a:effectLst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7634</a:t>
                      </a:r>
                      <a:endParaRPr lang="pt-BR" sz="1400" u="none" strike="noStrike" kern="1200" dirty="0">
                        <a:solidFill>
                          <a:schemeClr val="tx1"/>
                        </a:solidFill>
                        <a:effectLst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endParaRPr lang="pt-BR" sz="1400" u="none" strike="noStrike" kern="1200" dirty="0">
                        <a:solidFill>
                          <a:schemeClr val="tx1"/>
                        </a:solidFill>
                        <a:effectLst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105</a:t>
                      </a:r>
                      <a:endParaRPr lang="pt-BR" sz="1400" u="none" strike="noStrike" kern="1200" dirty="0">
                        <a:solidFill>
                          <a:schemeClr val="tx1"/>
                        </a:solidFill>
                        <a:effectLst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11%</a:t>
                      </a:r>
                      <a:endParaRPr lang="pt-BR" sz="1400" u="none" strike="noStrike" kern="1200" dirty="0">
                        <a:solidFill>
                          <a:schemeClr val="tx1"/>
                        </a:solidFill>
                        <a:effectLst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936788398"/>
                  </a:ext>
                </a:extLst>
              </a:tr>
              <a:tr h="291382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400" b="1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35 anos</a:t>
                      </a:r>
                      <a:endParaRPr lang="pt-BR" sz="1400" b="1" u="none" strike="noStrike" kern="1200" dirty="0">
                        <a:solidFill>
                          <a:schemeClr val="tx1"/>
                        </a:solidFill>
                        <a:effectLst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400" u="none" strike="noStrike" kern="1200">
                          <a:solidFill>
                            <a:schemeClr val="tx1"/>
                          </a:solidFill>
                          <a:effectLst/>
                        </a:rPr>
                        <a:t>723</a:t>
                      </a:r>
                      <a:endParaRPr lang="pt-BR" sz="1400" u="none" strike="noStrike" kern="1200">
                        <a:solidFill>
                          <a:schemeClr val="tx1"/>
                        </a:solidFill>
                        <a:effectLst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400" u="none" strike="noStrike" kern="1200">
                          <a:solidFill>
                            <a:schemeClr val="tx1"/>
                          </a:solidFill>
                          <a:effectLst/>
                        </a:rPr>
                        <a:t>41%</a:t>
                      </a:r>
                      <a:endParaRPr lang="pt-BR" sz="1400" u="none" strike="noStrike" kern="1200">
                        <a:solidFill>
                          <a:schemeClr val="tx1"/>
                        </a:solidFill>
                        <a:effectLst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400" u="none" strike="noStrike" kern="1200">
                          <a:solidFill>
                            <a:schemeClr val="tx1"/>
                          </a:solidFill>
                          <a:effectLst/>
                        </a:rPr>
                        <a:t>3820</a:t>
                      </a:r>
                      <a:endParaRPr lang="pt-BR" sz="1400" u="none" strike="noStrike" kern="1200">
                        <a:solidFill>
                          <a:schemeClr val="tx1"/>
                        </a:solidFill>
                        <a:effectLst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pt-BR" sz="1400" u="none" strike="noStrike" kern="1200" dirty="0">
                        <a:solidFill>
                          <a:schemeClr val="tx1"/>
                        </a:solidFill>
                        <a:effectLst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57</a:t>
                      </a:r>
                      <a:endParaRPr lang="pt-BR" sz="1400" u="none" strike="noStrike" kern="1200" dirty="0">
                        <a:solidFill>
                          <a:schemeClr val="tx1"/>
                        </a:solidFill>
                        <a:effectLst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6%</a:t>
                      </a:r>
                      <a:endParaRPr lang="pt-BR" sz="1400" u="none" strike="noStrike" kern="1200" dirty="0">
                        <a:solidFill>
                          <a:schemeClr val="tx1"/>
                        </a:solidFill>
                        <a:effectLst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263190387"/>
                  </a:ext>
                </a:extLst>
              </a:tr>
              <a:tr h="291382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400" b="1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40 anos</a:t>
                      </a:r>
                      <a:endParaRPr lang="pt-BR" sz="1400" b="1" u="none" strike="noStrike" kern="1200" dirty="0">
                        <a:solidFill>
                          <a:schemeClr val="tx1"/>
                        </a:solidFill>
                        <a:effectLst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487</a:t>
                      </a:r>
                      <a:endParaRPr lang="pt-BR" sz="1400" u="none" strike="noStrike" kern="1200" dirty="0">
                        <a:solidFill>
                          <a:schemeClr val="tx1"/>
                        </a:solidFill>
                        <a:effectLst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400" u="none" strike="noStrike" kern="1200">
                          <a:solidFill>
                            <a:schemeClr val="tx1"/>
                          </a:solidFill>
                          <a:effectLst/>
                        </a:rPr>
                        <a:t>28%</a:t>
                      </a:r>
                      <a:endParaRPr lang="pt-BR" sz="1400" u="none" strike="noStrike" kern="1200">
                        <a:solidFill>
                          <a:schemeClr val="tx1"/>
                        </a:solidFill>
                        <a:effectLst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400" u="none" strike="noStrike" kern="1200">
                          <a:solidFill>
                            <a:schemeClr val="tx1"/>
                          </a:solidFill>
                          <a:effectLst/>
                        </a:rPr>
                        <a:t>1401</a:t>
                      </a:r>
                      <a:endParaRPr lang="pt-BR" sz="1400" u="none" strike="noStrike" kern="1200">
                        <a:solidFill>
                          <a:schemeClr val="tx1"/>
                        </a:solidFill>
                        <a:effectLst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400" u="none" strike="noStrike" kern="120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pt-BR" sz="1400" u="none" strike="noStrike" kern="1200">
                        <a:solidFill>
                          <a:schemeClr val="tx1"/>
                        </a:solidFill>
                        <a:effectLst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21</a:t>
                      </a:r>
                      <a:endParaRPr lang="pt-BR" sz="1400" u="none" strike="noStrike" kern="1200" dirty="0">
                        <a:solidFill>
                          <a:schemeClr val="tx1"/>
                        </a:solidFill>
                        <a:effectLst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2%</a:t>
                      </a:r>
                      <a:endParaRPr lang="pt-BR" sz="1400" u="none" strike="noStrike" kern="1200" dirty="0">
                        <a:solidFill>
                          <a:schemeClr val="tx1"/>
                        </a:solidFill>
                        <a:effectLst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677199165"/>
                  </a:ext>
                </a:extLst>
              </a:tr>
              <a:tr h="291382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400" b="1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Sem limitação</a:t>
                      </a:r>
                      <a:endParaRPr lang="pt-BR" sz="1400" b="1" u="none" strike="noStrike" kern="1200" dirty="0">
                        <a:solidFill>
                          <a:schemeClr val="tx1"/>
                        </a:solidFill>
                        <a:effectLst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1751</a:t>
                      </a:r>
                      <a:endParaRPr lang="pt-BR" sz="1400" u="none" strike="noStrike" kern="1200" dirty="0">
                        <a:solidFill>
                          <a:schemeClr val="tx1"/>
                        </a:solidFill>
                        <a:effectLst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400" u="none" strike="noStrike" kern="120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pt-BR" sz="1400" u="none" strike="noStrike" kern="1200">
                        <a:solidFill>
                          <a:schemeClr val="tx1"/>
                        </a:solidFill>
                        <a:effectLst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400" u="none" strike="noStrike" kern="1200">
                          <a:solidFill>
                            <a:schemeClr val="tx1"/>
                          </a:solidFill>
                          <a:effectLst/>
                        </a:rPr>
                        <a:t>74614</a:t>
                      </a:r>
                      <a:endParaRPr lang="pt-BR" sz="1400" u="none" strike="noStrike" kern="1200">
                        <a:solidFill>
                          <a:schemeClr val="tx1"/>
                        </a:solidFill>
                        <a:effectLst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400" u="none" strike="noStrike" kern="120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pt-BR" sz="1400" u="none" strike="noStrike" kern="1200">
                        <a:solidFill>
                          <a:schemeClr val="tx1"/>
                        </a:solidFill>
                        <a:effectLst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400" u="none" strike="noStrike" kern="120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pt-BR" sz="1400" u="none" strike="noStrike" kern="1200">
                        <a:solidFill>
                          <a:schemeClr val="tx1"/>
                        </a:solidFill>
                        <a:effectLst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pt-BR" sz="1400" u="none" strike="noStrike" kern="1200" dirty="0">
                        <a:solidFill>
                          <a:schemeClr val="tx1"/>
                        </a:solidFill>
                        <a:effectLst/>
                        <a:latin typeface="Franklin Gothic Book" panose="020B05030201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2739982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464517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810C1B7-6E4E-3DEE-50C0-1CA3B14303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4360" y="411479"/>
            <a:ext cx="5486400" cy="3291840"/>
          </a:xfrm>
        </p:spPr>
        <p:txBody>
          <a:bodyPr rtlCol="0"/>
          <a:lstStyle>
            <a:defPPr>
              <a:defRPr lang="pt-BR"/>
            </a:defPPr>
          </a:lstStyle>
          <a:p>
            <a:pPr rtl="0"/>
            <a:r>
              <a:rPr lang="pt-BR"/>
              <a:t>Obrigado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8BE734F0-2DDD-AF70-F13D-F9E4C192941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94360" y="4549552"/>
            <a:ext cx="7713898" cy="1241648"/>
          </a:xfrm>
        </p:spPr>
        <p:txBody>
          <a:bodyPr rtlCol="0"/>
          <a:lstStyle>
            <a:defPPr>
              <a:defRPr lang="pt-BR"/>
            </a:defPPr>
          </a:lstStyle>
          <a:p>
            <a:pPr rtl="0"/>
            <a:r>
              <a:rPr lang="pt-BR" sz="2000" dirty="0">
                <a:hlinkClick r:id="rId3"/>
              </a:rPr>
              <a:t>ctric@antt.gov.br</a:t>
            </a:r>
            <a:r>
              <a:rPr lang="pt-BR" sz="2000" dirty="0"/>
              <a:t> </a:t>
            </a:r>
          </a:p>
          <a:p>
            <a:pPr rtl="0"/>
            <a:r>
              <a:rPr lang="pt-BR" sz="1400" dirty="0"/>
              <a:t>Coordenação de Transporte Rodoviário Internacional de Cargas – CTRIC</a:t>
            </a:r>
          </a:p>
          <a:p>
            <a:pPr rtl="0"/>
            <a:r>
              <a:rPr lang="pt-BR" sz="1400" dirty="0"/>
              <a:t>Gerência de Regulação e Governança do Transporte Rodoviário e Multimodal de Cargas – GRTMC</a:t>
            </a:r>
          </a:p>
          <a:p>
            <a:pPr rtl="0"/>
            <a:r>
              <a:rPr lang="pt-BR" sz="1400" dirty="0"/>
              <a:t>Superintendência de Serviços de Transporte Rodoviário e Multimodal de Cargas – SUROC</a:t>
            </a:r>
          </a:p>
          <a:p>
            <a:pPr rtl="0"/>
            <a:r>
              <a:rPr lang="pt-BR" sz="1400" dirty="0"/>
              <a:t>Agência Nacional de Transportes Terrestres – ANTT</a:t>
            </a:r>
          </a:p>
        </p:txBody>
      </p:sp>
    </p:spTree>
    <p:extLst>
      <p:ext uri="{BB962C8B-B14F-4D97-AF65-F5344CB8AC3E}">
        <p14:creationId xmlns:p14="http://schemas.microsoft.com/office/powerpoint/2010/main" val="42611324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>
            <a:extLst>
              <a:ext uri="{FF2B5EF4-FFF2-40B4-BE49-F238E27FC236}">
                <a16:creationId xmlns:a16="http://schemas.microsoft.com/office/drawing/2014/main" id="{D86BE3B8-1631-4AFD-615F-0B92784B13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330758"/>
            <a:ext cx="1514038" cy="1527242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2CA053BE-B999-9B48-61C2-8A9A05C98B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02736" y="86294"/>
            <a:ext cx="1028718" cy="1167318"/>
          </a:xfrm>
          <a:prstGeom prst="rect">
            <a:avLst/>
          </a:prstGeom>
        </p:spPr>
      </p:pic>
      <p:sp>
        <p:nvSpPr>
          <p:cNvPr id="11" name="Título 1">
            <a:extLst>
              <a:ext uri="{FF2B5EF4-FFF2-40B4-BE49-F238E27FC236}">
                <a16:creationId xmlns:a16="http://schemas.microsoft.com/office/drawing/2014/main" id="{C5C257A5-2B8B-6292-E2E2-572DC3540F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7019" y="321753"/>
            <a:ext cx="9778365" cy="696400"/>
          </a:xfrm>
        </p:spPr>
        <p:txBody>
          <a:bodyPr rtlCol="0">
            <a:normAutofit/>
          </a:bodyPr>
          <a:lstStyle>
            <a:defPPr>
              <a:defRPr lang="pt-BR"/>
            </a:defPPr>
          </a:lstStyle>
          <a:p>
            <a:pPr rtl="0"/>
            <a:r>
              <a:rPr lang="pt-BR" dirty="0">
                <a:latin typeface="Franklin Gothic Demi" panose="020B0703020102020204" pitchFamily="34" charset="0"/>
              </a:rPr>
              <a:t>Metodologia</a:t>
            </a:r>
          </a:p>
        </p:txBody>
      </p:sp>
      <p:sp>
        <p:nvSpPr>
          <p:cNvPr id="12" name="Espaço Reservado para Conteúdo 2">
            <a:extLst>
              <a:ext uri="{FF2B5EF4-FFF2-40B4-BE49-F238E27FC236}">
                <a16:creationId xmlns:a16="http://schemas.microsoft.com/office/drawing/2014/main" id="{B09F831F-DDE6-873D-00B0-D7470D10FDD9}"/>
              </a:ext>
            </a:extLst>
          </p:cNvPr>
          <p:cNvSpPr txBox="1">
            <a:spLocks/>
          </p:cNvSpPr>
          <p:nvPr/>
        </p:nvSpPr>
        <p:spPr>
          <a:xfrm>
            <a:off x="168255" y="1349178"/>
            <a:ext cx="3160161" cy="3067374"/>
          </a:xfrm>
          <a:prstGeom prst="roundRect">
            <a:avLst>
              <a:gd name="adj" fmla="val 7902"/>
            </a:avLst>
          </a:prstGeom>
          <a:ln cap="rnd">
            <a:prstDash val="soli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/>
          <a:lstStyle>
            <a:defPPr>
              <a:defRPr lang="pt-BR"/>
            </a:defPPr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009999"/>
              </a:buClr>
              <a:buFont typeface="Wingdings" panose="05000000000000000000" pitchFamily="2" charset="2"/>
              <a:buChar char="v"/>
            </a:pPr>
            <a:r>
              <a:rPr lang="pt-BR" sz="2300" dirty="0">
                <a:latin typeface="Franklin Gothic Book" panose="020B0503020102020204" pitchFamily="34" charset="0"/>
              </a:rPr>
              <a:t>Cenários de limites máximos de idade de veículos:</a:t>
            </a:r>
          </a:p>
          <a:p>
            <a:pPr lvl="1">
              <a:buClr>
                <a:srgbClr val="FFCC00"/>
              </a:buClr>
              <a:buFont typeface="Wingdings" panose="05000000000000000000" pitchFamily="2" charset="2"/>
              <a:buChar char="§"/>
            </a:pPr>
            <a:r>
              <a:rPr lang="pt-BR" sz="2300" b="1" dirty="0">
                <a:latin typeface="Franklin Gothic Book" panose="020B0503020102020204" pitchFamily="34" charset="0"/>
              </a:rPr>
              <a:t>20 anos</a:t>
            </a:r>
          </a:p>
          <a:p>
            <a:pPr lvl="1">
              <a:buClr>
                <a:srgbClr val="FFCC00"/>
              </a:buClr>
              <a:buFont typeface="Wingdings" panose="05000000000000000000" pitchFamily="2" charset="2"/>
              <a:buChar char="§"/>
            </a:pPr>
            <a:r>
              <a:rPr lang="pt-BR" sz="2300" b="1" dirty="0">
                <a:latin typeface="Franklin Gothic Book" panose="020B0503020102020204" pitchFamily="34" charset="0"/>
              </a:rPr>
              <a:t>25 anos</a:t>
            </a:r>
          </a:p>
          <a:p>
            <a:pPr lvl="1">
              <a:buClr>
                <a:srgbClr val="FFCC00"/>
              </a:buClr>
              <a:buFont typeface="Wingdings" panose="05000000000000000000" pitchFamily="2" charset="2"/>
              <a:buChar char="§"/>
            </a:pPr>
            <a:r>
              <a:rPr lang="pt-BR" sz="2300" b="1" dirty="0">
                <a:latin typeface="Franklin Gothic Book" panose="020B0503020102020204" pitchFamily="34" charset="0"/>
              </a:rPr>
              <a:t>30 anos</a:t>
            </a:r>
          </a:p>
          <a:p>
            <a:pPr lvl="1">
              <a:buClr>
                <a:srgbClr val="FFCC00"/>
              </a:buClr>
              <a:buFont typeface="Wingdings" panose="05000000000000000000" pitchFamily="2" charset="2"/>
              <a:buChar char="§"/>
            </a:pPr>
            <a:r>
              <a:rPr lang="pt-BR" sz="2300" b="1" dirty="0">
                <a:latin typeface="Franklin Gothic Book" panose="020B0503020102020204" pitchFamily="34" charset="0"/>
              </a:rPr>
              <a:t>35 anos</a:t>
            </a:r>
          </a:p>
          <a:p>
            <a:pPr lvl="1">
              <a:buClr>
                <a:srgbClr val="FFCC00"/>
              </a:buClr>
              <a:buFont typeface="Wingdings" panose="05000000000000000000" pitchFamily="2" charset="2"/>
              <a:buChar char="§"/>
            </a:pPr>
            <a:r>
              <a:rPr lang="pt-BR" sz="2300" b="1" dirty="0">
                <a:latin typeface="Franklin Gothic Book" panose="020B0503020102020204" pitchFamily="34" charset="0"/>
              </a:rPr>
              <a:t>40 anos</a:t>
            </a:r>
          </a:p>
        </p:txBody>
      </p:sp>
      <p:sp>
        <p:nvSpPr>
          <p:cNvPr id="14" name="Espaço Reservado para Conteúdo 2">
            <a:extLst>
              <a:ext uri="{FF2B5EF4-FFF2-40B4-BE49-F238E27FC236}">
                <a16:creationId xmlns:a16="http://schemas.microsoft.com/office/drawing/2014/main" id="{DCF8A38E-F39D-DD58-1F3E-225CB6DA1EB3}"/>
              </a:ext>
            </a:extLst>
          </p:cNvPr>
          <p:cNvSpPr txBox="1">
            <a:spLocks/>
          </p:cNvSpPr>
          <p:nvPr/>
        </p:nvSpPr>
        <p:spPr>
          <a:xfrm>
            <a:off x="7890657" y="1349178"/>
            <a:ext cx="4133088" cy="3067374"/>
          </a:xfrm>
          <a:prstGeom prst="roundRect">
            <a:avLst>
              <a:gd name="adj" fmla="val 8471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/>
          <a:lstStyle>
            <a:defPPr>
              <a:defRPr lang="pt-BR"/>
            </a:defPPr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009999"/>
              </a:buClr>
              <a:buFont typeface="Wingdings" panose="05000000000000000000" pitchFamily="2" charset="2"/>
              <a:buChar char="v"/>
            </a:pPr>
            <a:r>
              <a:rPr lang="pt-BR" sz="2300" dirty="0">
                <a:latin typeface="Franklin Gothic Book" panose="020B0503020102020204" pitchFamily="34" charset="0"/>
              </a:rPr>
              <a:t>Categorias de empresas por número de veículos habilitados:</a:t>
            </a:r>
          </a:p>
          <a:p>
            <a:pPr lvl="1">
              <a:buClr>
                <a:srgbClr val="FFCC00"/>
              </a:buClr>
              <a:buFont typeface="Wingdings" panose="05000000000000000000" pitchFamily="2" charset="2"/>
              <a:buChar char="§"/>
            </a:pPr>
            <a:r>
              <a:rPr lang="pt-BR" sz="2300" b="1" dirty="0">
                <a:latin typeface="Franklin Gothic Book" panose="020B0503020102020204" pitchFamily="34" charset="0"/>
              </a:rPr>
              <a:t>Micro:</a:t>
            </a:r>
            <a:r>
              <a:rPr lang="pt-BR" sz="2300" dirty="0">
                <a:latin typeface="Franklin Gothic Book" panose="020B0503020102020204" pitchFamily="34" charset="0"/>
              </a:rPr>
              <a:t> até 10</a:t>
            </a:r>
          </a:p>
          <a:p>
            <a:pPr lvl="1">
              <a:buClr>
                <a:srgbClr val="FFCC00"/>
              </a:buClr>
              <a:buFont typeface="Wingdings" panose="05000000000000000000" pitchFamily="2" charset="2"/>
              <a:buChar char="§"/>
            </a:pPr>
            <a:r>
              <a:rPr lang="pt-BR" sz="2300" b="1" dirty="0">
                <a:latin typeface="Franklin Gothic Book" panose="020B0503020102020204" pitchFamily="34" charset="0"/>
              </a:rPr>
              <a:t>Pequena:</a:t>
            </a:r>
            <a:r>
              <a:rPr lang="pt-BR" sz="2300" dirty="0">
                <a:latin typeface="Franklin Gothic Book" panose="020B0503020102020204" pitchFamily="34" charset="0"/>
              </a:rPr>
              <a:t> de 11 a 50</a:t>
            </a:r>
          </a:p>
          <a:p>
            <a:pPr lvl="1">
              <a:buClr>
                <a:srgbClr val="FFCC00"/>
              </a:buClr>
              <a:buFont typeface="Wingdings" panose="05000000000000000000" pitchFamily="2" charset="2"/>
              <a:buChar char="§"/>
            </a:pPr>
            <a:r>
              <a:rPr lang="pt-BR" sz="2300" b="1" dirty="0">
                <a:latin typeface="Franklin Gothic Book" panose="020B0503020102020204" pitchFamily="34" charset="0"/>
              </a:rPr>
              <a:t>Média:</a:t>
            </a:r>
            <a:r>
              <a:rPr lang="pt-BR" sz="2300" dirty="0">
                <a:latin typeface="Franklin Gothic Book" panose="020B0503020102020204" pitchFamily="34" charset="0"/>
              </a:rPr>
              <a:t> de 51 a 150</a:t>
            </a:r>
          </a:p>
          <a:p>
            <a:pPr lvl="1">
              <a:buClr>
                <a:srgbClr val="FFCC00"/>
              </a:buClr>
              <a:buFont typeface="Wingdings" panose="05000000000000000000" pitchFamily="2" charset="2"/>
              <a:buChar char="§"/>
            </a:pPr>
            <a:r>
              <a:rPr lang="pt-BR" sz="2300" b="1" dirty="0">
                <a:latin typeface="Franklin Gothic Book" panose="020B0503020102020204" pitchFamily="34" charset="0"/>
              </a:rPr>
              <a:t>Grande:</a:t>
            </a:r>
            <a:r>
              <a:rPr lang="pt-BR" sz="2300" dirty="0">
                <a:latin typeface="Franklin Gothic Book" panose="020B0503020102020204" pitchFamily="34" charset="0"/>
              </a:rPr>
              <a:t> de 151 a 500</a:t>
            </a:r>
          </a:p>
          <a:p>
            <a:pPr lvl="1">
              <a:buClr>
                <a:srgbClr val="FFCC00"/>
              </a:buClr>
              <a:buFont typeface="Wingdings" panose="05000000000000000000" pitchFamily="2" charset="2"/>
              <a:buChar char="§"/>
            </a:pPr>
            <a:r>
              <a:rPr lang="pt-BR" sz="2300" b="1" dirty="0">
                <a:latin typeface="Franklin Gothic Book" panose="020B0503020102020204" pitchFamily="34" charset="0"/>
              </a:rPr>
              <a:t>Gigante:</a:t>
            </a:r>
            <a:r>
              <a:rPr lang="pt-BR" sz="2300" dirty="0">
                <a:latin typeface="Franklin Gothic Book" panose="020B0503020102020204" pitchFamily="34" charset="0"/>
              </a:rPr>
              <a:t> mais de 500</a:t>
            </a:r>
          </a:p>
        </p:txBody>
      </p:sp>
      <p:sp>
        <p:nvSpPr>
          <p:cNvPr id="15" name="Espaço Reservado para Conteúdo 2">
            <a:extLst>
              <a:ext uri="{FF2B5EF4-FFF2-40B4-BE49-F238E27FC236}">
                <a16:creationId xmlns:a16="http://schemas.microsoft.com/office/drawing/2014/main" id="{838CEA21-1232-89A6-2635-6AAC4BF91631}"/>
              </a:ext>
            </a:extLst>
          </p:cNvPr>
          <p:cNvSpPr txBox="1">
            <a:spLocks/>
          </p:cNvSpPr>
          <p:nvPr/>
        </p:nvSpPr>
        <p:spPr>
          <a:xfrm>
            <a:off x="1748335" y="5009005"/>
            <a:ext cx="8701309" cy="1527242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/>
          <a:lstStyle>
            <a:defPPr>
              <a:defRPr lang="pt-BR"/>
            </a:defPPr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009999"/>
              </a:buClr>
              <a:buFont typeface="Wingdings" panose="05000000000000000000" pitchFamily="2" charset="2"/>
              <a:buChar char="v"/>
            </a:pPr>
            <a:r>
              <a:rPr lang="pt-BR" sz="2300" dirty="0">
                <a:latin typeface="Franklin Gothic Book" panose="020B0503020102020204" pitchFamily="34" charset="0"/>
              </a:rPr>
              <a:t>Fonte dos dados:</a:t>
            </a:r>
          </a:p>
          <a:p>
            <a:pPr lvl="1">
              <a:buClr>
                <a:srgbClr val="FFCC00"/>
              </a:buClr>
              <a:buFont typeface="Wingdings" panose="05000000000000000000" pitchFamily="2" charset="2"/>
              <a:buChar char="§"/>
            </a:pPr>
            <a:r>
              <a:rPr lang="pt-BR" sz="2300" dirty="0">
                <a:latin typeface="Franklin Gothic Book" panose="020B0503020102020204" pitchFamily="34" charset="0"/>
              </a:rPr>
              <a:t>Sistema de Controle de Frotas – SCF (ANTT) em 17/09/2025</a:t>
            </a:r>
          </a:p>
          <a:p>
            <a:pPr lvl="1">
              <a:buClr>
                <a:srgbClr val="FFCC00"/>
              </a:buClr>
              <a:buFont typeface="Wingdings" panose="05000000000000000000" pitchFamily="2" charset="2"/>
              <a:buChar char="§"/>
            </a:pPr>
            <a:r>
              <a:rPr lang="pt-BR" sz="2300" dirty="0">
                <a:latin typeface="Franklin Gothic Book" panose="020B0503020102020204" pitchFamily="34" charset="0"/>
              </a:rPr>
              <a:t>Painel “Perfil do TRIC” (CGDAM/GEINT/SUROC/ANTT): </a:t>
            </a:r>
            <a:r>
              <a:rPr lang="pt-BR" sz="2300" dirty="0">
                <a:latin typeface="Franklin Gothic Book" panose="020B0503020102020204" pitchFamily="34" charset="0"/>
                <a:hlinkClick r:id="rId4"/>
              </a:rPr>
              <a:t>https://www.gov.br/antt/pt-br/assuntos/cargas/dadostrc</a:t>
            </a:r>
            <a:r>
              <a:rPr lang="pt-BR" sz="2300" dirty="0">
                <a:latin typeface="Franklin Gothic Book" panose="020B0503020102020204" pitchFamily="34" charset="0"/>
              </a:rPr>
              <a:t> </a:t>
            </a:r>
          </a:p>
        </p:txBody>
      </p:sp>
      <p:sp>
        <p:nvSpPr>
          <p:cNvPr id="2" name="Espaço Reservado para Conteúdo 2">
            <a:extLst>
              <a:ext uri="{FF2B5EF4-FFF2-40B4-BE49-F238E27FC236}">
                <a16:creationId xmlns:a16="http://schemas.microsoft.com/office/drawing/2014/main" id="{38C8F40B-FB52-3DDD-A63B-841A29416AB3}"/>
              </a:ext>
            </a:extLst>
          </p:cNvPr>
          <p:cNvSpPr txBox="1">
            <a:spLocks/>
          </p:cNvSpPr>
          <p:nvPr/>
        </p:nvSpPr>
        <p:spPr>
          <a:xfrm>
            <a:off x="3602428" y="1349178"/>
            <a:ext cx="4014216" cy="3067374"/>
          </a:xfrm>
          <a:prstGeom prst="roundRect">
            <a:avLst>
              <a:gd name="adj" fmla="val 9790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/>
          <a:lstStyle>
            <a:defPPr>
              <a:defRPr lang="pt-BR"/>
            </a:defPPr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009999"/>
              </a:buClr>
              <a:buFont typeface="Wingdings" panose="05000000000000000000" pitchFamily="2" charset="2"/>
              <a:buChar char="v"/>
            </a:pPr>
            <a:r>
              <a:rPr lang="pt-BR" sz="2300" dirty="0">
                <a:latin typeface="Franklin Gothic Book" panose="020B0503020102020204" pitchFamily="34" charset="0"/>
              </a:rPr>
              <a:t>Tipos de veículos:</a:t>
            </a:r>
          </a:p>
          <a:p>
            <a:pPr lvl="1">
              <a:buClr>
                <a:srgbClr val="FFCC00"/>
              </a:buClr>
              <a:buFont typeface="Wingdings" panose="05000000000000000000" pitchFamily="2" charset="2"/>
              <a:buChar char="§"/>
            </a:pPr>
            <a:r>
              <a:rPr lang="pt-BR" sz="2300" b="1" dirty="0">
                <a:latin typeface="Franklin Gothic Book" panose="020B0503020102020204" pitchFamily="34" charset="0"/>
              </a:rPr>
              <a:t>Semirreboque</a:t>
            </a:r>
            <a:r>
              <a:rPr lang="pt-BR" sz="2300" dirty="0">
                <a:latin typeface="Franklin Gothic Book" panose="020B0503020102020204" pitchFamily="34" charset="0"/>
              </a:rPr>
              <a:t> – SR </a:t>
            </a:r>
          </a:p>
          <a:p>
            <a:pPr lvl="1">
              <a:buClr>
                <a:srgbClr val="FFCC00"/>
              </a:buClr>
              <a:buFont typeface="Wingdings" panose="05000000000000000000" pitchFamily="2" charset="2"/>
              <a:buChar char="§"/>
            </a:pPr>
            <a:r>
              <a:rPr lang="pt-BR" sz="2300" b="1" dirty="0">
                <a:latin typeface="Franklin Gothic Book" panose="020B0503020102020204" pitchFamily="34" charset="0"/>
              </a:rPr>
              <a:t>Caminhão Trator </a:t>
            </a:r>
            <a:r>
              <a:rPr lang="pt-BR" sz="2300" dirty="0">
                <a:latin typeface="Franklin Gothic Book" panose="020B0503020102020204" pitchFamily="34" charset="0"/>
              </a:rPr>
              <a:t>– CT </a:t>
            </a:r>
          </a:p>
          <a:p>
            <a:pPr lvl="1">
              <a:buClr>
                <a:srgbClr val="FFCC00"/>
              </a:buClr>
              <a:buFont typeface="Wingdings" panose="05000000000000000000" pitchFamily="2" charset="2"/>
              <a:buChar char="§"/>
            </a:pPr>
            <a:r>
              <a:rPr lang="pt-BR" sz="2300" b="1" dirty="0">
                <a:latin typeface="Franklin Gothic Book" panose="020B0503020102020204" pitchFamily="34" charset="0"/>
              </a:rPr>
              <a:t>Caminhão Simples </a:t>
            </a:r>
            <a:r>
              <a:rPr lang="pt-BR" sz="2300" dirty="0">
                <a:latin typeface="Franklin Gothic Book" panose="020B0503020102020204" pitchFamily="34" charset="0"/>
              </a:rPr>
              <a:t>– CS </a:t>
            </a:r>
          </a:p>
          <a:p>
            <a:pPr lvl="1">
              <a:buClr>
                <a:srgbClr val="FFCC00"/>
              </a:buClr>
              <a:buFont typeface="Wingdings" panose="05000000000000000000" pitchFamily="2" charset="2"/>
              <a:buChar char="§"/>
            </a:pPr>
            <a:r>
              <a:rPr lang="pt-BR" sz="2300" b="1" dirty="0">
                <a:latin typeface="Franklin Gothic Book" panose="020B0503020102020204" pitchFamily="34" charset="0"/>
              </a:rPr>
              <a:t>Reboque</a:t>
            </a:r>
            <a:r>
              <a:rPr lang="pt-BR" sz="2300" dirty="0">
                <a:latin typeface="Franklin Gothic Book" panose="020B0503020102020204" pitchFamily="34" charset="0"/>
              </a:rPr>
              <a:t> – RE </a:t>
            </a:r>
          </a:p>
          <a:p>
            <a:pPr lvl="1">
              <a:buClr>
                <a:srgbClr val="FFCC00"/>
              </a:buClr>
              <a:buFont typeface="Wingdings" panose="05000000000000000000" pitchFamily="2" charset="2"/>
              <a:buChar char="§"/>
            </a:pPr>
            <a:r>
              <a:rPr lang="pt-BR" sz="2300" b="1" dirty="0">
                <a:latin typeface="Franklin Gothic Book" panose="020B0503020102020204" pitchFamily="34" charset="0"/>
              </a:rPr>
              <a:t>Veiculo de Apoio Operacional </a:t>
            </a:r>
            <a:r>
              <a:rPr lang="pt-BR" sz="2300" dirty="0">
                <a:latin typeface="Franklin Gothic Book" panose="020B0503020102020204" pitchFamily="34" charset="0"/>
              </a:rPr>
              <a:t>– VAO </a:t>
            </a:r>
          </a:p>
        </p:txBody>
      </p:sp>
    </p:spTree>
    <p:extLst>
      <p:ext uri="{BB962C8B-B14F-4D97-AF65-F5344CB8AC3E}">
        <p14:creationId xmlns:p14="http://schemas.microsoft.com/office/powerpoint/2010/main" val="33304631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FF06F8-3D84-37E1-E3EF-24200E157B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>
            <a:extLst>
              <a:ext uri="{FF2B5EF4-FFF2-40B4-BE49-F238E27FC236}">
                <a16:creationId xmlns:a16="http://schemas.microsoft.com/office/drawing/2014/main" id="{43AAA726-6CA0-D470-6389-24BFF1E752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330758"/>
            <a:ext cx="1514038" cy="1527242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B24047CD-09AE-C9E5-4689-1D2C481283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02736" y="86294"/>
            <a:ext cx="1028718" cy="1167318"/>
          </a:xfrm>
          <a:prstGeom prst="rect">
            <a:avLst/>
          </a:prstGeom>
        </p:spPr>
      </p:pic>
      <p:sp>
        <p:nvSpPr>
          <p:cNvPr id="11" name="Título 1">
            <a:extLst>
              <a:ext uri="{FF2B5EF4-FFF2-40B4-BE49-F238E27FC236}">
                <a16:creationId xmlns:a16="http://schemas.microsoft.com/office/drawing/2014/main" id="{A20770FB-EABE-AF04-12FE-2E61B2E9A5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7019" y="321753"/>
            <a:ext cx="9778365" cy="696400"/>
          </a:xfrm>
        </p:spPr>
        <p:txBody>
          <a:bodyPr rtlCol="0">
            <a:normAutofit/>
          </a:bodyPr>
          <a:lstStyle>
            <a:defPPr>
              <a:defRPr lang="pt-BR"/>
            </a:defPPr>
          </a:lstStyle>
          <a:p>
            <a:pPr rtl="0"/>
            <a:r>
              <a:rPr lang="pt-BR" dirty="0">
                <a:latin typeface="Franklin Gothic Demi" panose="020B0703020102020204" pitchFamily="34" charset="0"/>
              </a:rPr>
              <a:t>Quantidade de Empresas Brasileiras</a:t>
            </a:r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836F6D97-F195-86C7-7863-50E2872C887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41216442"/>
              </p:ext>
            </p:extLst>
          </p:nvPr>
        </p:nvGraphicFramePr>
        <p:xfrm>
          <a:off x="1258496" y="1253612"/>
          <a:ext cx="9675007" cy="54323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8354847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B2DBBF-6A82-CBAA-B07F-FFE2A9E74E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>
            <a:extLst>
              <a:ext uri="{FF2B5EF4-FFF2-40B4-BE49-F238E27FC236}">
                <a16:creationId xmlns:a16="http://schemas.microsoft.com/office/drawing/2014/main" id="{9FCC069E-D4A7-6816-EB88-A1F0A8A698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330758"/>
            <a:ext cx="1514038" cy="1527242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5F24BE2C-60B5-01E5-40A7-FC4238ACA3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02736" y="86294"/>
            <a:ext cx="1028718" cy="1167318"/>
          </a:xfrm>
          <a:prstGeom prst="rect">
            <a:avLst/>
          </a:prstGeom>
        </p:spPr>
      </p:pic>
      <p:sp>
        <p:nvSpPr>
          <p:cNvPr id="11" name="Título 1">
            <a:extLst>
              <a:ext uri="{FF2B5EF4-FFF2-40B4-BE49-F238E27FC236}">
                <a16:creationId xmlns:a16="http://schemas.microsoft.com/office/drawing/2014/main" id="{45CFC50A-5832-555F-76D6-EB79EE4EC5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7019" y="321753"/>
            <a:ext cx="9778365" cy="696400"/>
          </a:xfrm>
        </p:spPr>
        <p:txBody>
          <a:bodyPr rtlCol="0">
            <a:normAutofit/>
          </a:bodyPr>
          <a:lstStyle>
            <a:defPPr>
              <a:defRPr lang="pt-BR"/>
            </a:defPPr>
          </a:lstStyle>
          <a:p>
            <a:r>
              <a:rPr lang="pt-BR" dirty="0">
                <a:latin typeface="Franklin Gothic Demi" panose="020B0703020102020204" pitchFamily="34" charset="0"/>
              </a:rPr>
              <a:t>Quantidade de Veículos Brasileiros</a:t>
            </a:r>
          </a:p>
        </p:txBody>
      </p:sp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0810D2F2-AE19-4D3C-4040-4822CF9B670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54566361"/>
              </p:ext>
            </p:extLst>
          </p:nvPr>
        </p:nvGraphicFramePr>
        <p:xfrm>
          <a:off x="968478" y="1253612"/>
          <a:ext cx="10134258" cy="52826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2350249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6A787B-1935-16B6-EF70-9168C90719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>
            <a:extLst>
              <a:ext uri="{FF2B5EF4-FFF2-40B4-BE49-F238E27FC236}">
                <a16:creationId xmlns:a16="http://schemas.microsoft.com/office/drawing/2014/main" id="{56598B15-771E-A01E-4C29-D8B1963862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330758"/>
            <a:ext cx="1514038" cy="1527242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069771AD-2304-D1F0-8740-AEC8012AA1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02736" y="86294"/>
            <a:ext cx="1028718" cy="1167318"/>
          </a:xfrm>
          <a:prstGeom prst="rect">
            <a:avLst/>
          </a:prstGeom>
        </p:spPr>
      </p:pic>
      <p:sp>
        <p:nvSpPr>
          <p:cNvPr id="11" name="Título 1">
            <a:extLst>
              <a:ext uri="{FF2B5EF4-FFF2-40B4-BE49-F238E27FC236}">
                <a16:creationId xmlns:a16="http://schemas.microsoft.com/office/drawing/2014/main" id="{DE2456FC-46EF-37CB-ACD2-98D6EF8E77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7019" y="321753"/>
            <a:ext cx="9778365" cy="696400"/>
          </a:xfrm>
        </p:spPr>
        <p:txBody>
          <a:bodyPr rtlCol="0">
            <a:normAutofit/>
          </a:bodyPr>
          <a:lstStyle>
            <a:defPPr>
              <a:defRPr lang="pt-BR"/>
            </a:defPPr>
          </a:lstStyle>
          <a:p>
            <a:r>
              <a:rPr lang="pt-BR" dirty="0">
                <a:latin typeface="Franklin Gothic Demi" panose="020B0703020102020204" pitchFamily="34" charset="0"/>
              </a:rPr>
              <a:t>Quantidade de Empresas Estrangeiras</a:t>
            </a:r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75FCFB27-9AFB-7AE8-9D25-28F304F32B2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1541442"/>
              </p:ext>
            </p:extLst>
          </p:nvPr>
        </p:nvGraphicFramePr>
        <p:xfrm>
          <a:off x="1142999" y="1128711"/>
          <a:ext cx="9629776" cy="55292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9914715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3B5333-DA70-819D-61E9-E0D29FF186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>
            <a:extLst>
              <a:ext uri="{FF2B5EF4-FFF2-40B4-BE49-F238E27FC236}">
                <a16:creationId xmlns:a16="http://schemas.microsoft.com/office/drawing/2014/main" id="{E4CF6439-F345-B6FC-8911-D4FDCA12C4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330758"/>
            <a:ext cx="1514038" cy="1527242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2176E246-85D5-7206-2DE2-D6478A68D6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02736" y="86294"/>
            <a:ext cx="1028718" cy="1167318"/>
          </a:xfrm>
          <a:prstGeom prst="rect">
            <a:avLst/>
          </a:prstGeom>
        </p:spPr>
      </p:pic>
      <p:sp>
        <p:nvSpPr>
          <p:cNvPr id="11" name="Título 1">
            <a:extLst>
              <a:ext uri="{FF2B5EF4-FFF2-40B4-BE49-F238E27FC236}">
                <a16:creationId xmlns:a16="http://schemas.microsoft.com/office/drawing/2014/main" id="{78A1A124-1256-DF6F-3739-5533429904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7019" y="321753"/>
            <a:ext cx="9778365" cy="696400"/>
          </a:xfrm>
        </p:spPr>
        <p:txBody>
          <a:bodyPr rtlCol="0">
            <a:normAutofit/>
          </a:bodyPr>
          <a:lstStyle>
            <a:defPPr>
              <a:defRPr lang="pt-BR"/>
            </a:defPPr>
          </a:lstStyle>
          <a:p>
            <a:r>
              <a:rPr lang="pt-BR" dirty="0">
                <a:latin typeface="Franklin Gothic Demi" panose="020B0703020102020204" pitchFamily="34" charset="0"/>
              </a:rPr>
              <a:t>Quantidade de Veículos Estrangeiros</a:t>
            </a:r>
          </a:p>
        </p:txBody>
      </p:sp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5E36C363-D27E-934F-7171-634D94DFA64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98103176"/>
              </p:ext>
            </p:extLst>
          </p:nvPr>
        </p:nvGraphicFramePr>
        <p:xfrm>
          <a:off x="1981199" y="1259895"/>
          <a:ext cx="8229601" cy="54578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7605561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504930-9AC1-E6E9-2E11-B06FFACA32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C3344424-80A1-F162-FDB6-BC072BC20ED3}"/>
              </a:ext>
            </a:extLst>
          </p:cNvPr>
          <p:cNvSpPr/>
          <p:nvPr/>
        </p:nvSpPr>
        <p:spPr>
          <a:xfrm>
            <a:off x="1977703" y="1253612"/>
            <a:ext cx="2066328" cy="560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0" name="Imagem 9">
            <a:extLst>
              <a:ext uri="{FF2B5EF4-FFF2-40B4-BE49-F238E27FC236}">
                <a16:creationId xmlns:a16="http://schemas.microsoft.com/office/drawing/2014/main" id="{10067C34-B633-33E7-9340-611FEF3FA6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51458" y="0"/>
            <a:ext cx="1070164" cy="1214348"/>
          </a:xfrm>
          <a:prstGeom prst="rect">
            <a:avLst/>
          </a:prstGeom>
        </p:spPr>
      </p:pic>
      <p:sp>
        <p:nvSpPr>
          <p:cNvPr id="11" name="Título 1">
            <a:extLst>
              <a:ext uri="{FF2B5EF4-FFF2-40B4-BE49-F238E27FC236}">
                <a16:creationId xmlns:a16="http://schemas.microsoft.com/office/drawing/2014/main" id="{E04463EB-25A9-1CA6-4CBF-E547DE3D74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7019" y="321753"/>
            <a:ext cx="9778365" cy="696400"/>
          </a:xfrm>
        </p:spPr>
        <p:txBody>
          <a:bodyPr rtlCol="0">
            <a:normAutofit/>
          </a:bodyPr>
          <a:lstStyle>
            <a:defPPr>
              <a:defRPr lang="pt-BR"/>
            </a:defPPr>
          </a:lstStyle>
          <a:p>
            <a:r>
              <a:rPr lang="pt-BR" dirty="0">
                <a:latin typeface="Franklin Gothic Demi" panose="020B0703020102020204" pitchFamily="34" charset="0"/>
              </a:rPr>
              <a:t>Quantidade de empresas por categoria</a:t>
            </a:r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7A57E67B-E31C-2A69-63B4-872917758E1B}"/>
              </a:ext>
            </a:extLst>
          </p:cNvPr>
          <p:cNvSpPr/>
          <p:nvPr/>
        </p:nvSpPr>
        <p:spPr>
          <a:xfrm>
            <a:off x="9055" y="1260986"/>
            <a:ext cx="1984563" cy="5604388"/>
          </a:xfrm>
          <a:prstGeom prst="rect">
            <a:avLst/>
          </a:prstGeom>
          <a:noFill/>
          <a:ln>
            <a:solidFill>
              <a:srgbClr val="FFCC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C2E3039A-B4D8-260B-5A68-6D3AF7B2E2F1}"/>
              </a:ext>
            </a:extLst>
          </p:cNvPr>
          <p:cNvSpPr/>
          <p:nvPr/>
        </p:nvSpPr>
        <p:spPr>
          <a:xfrm>
            <a:off x="6096000" y="1260986"/>
            <a:ext cx="2023890" cy="56043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5" name="Retângulo 14">
            <a:extLst>
              <a:ext uri="{FF2B5EF4-FFF2-40B4-BE49-F238E27FC236}">
                <a16:creationId xmlns:a16="http://schemas.microsoft.com/office/drawing/2014/main" id="{6AC0C934-1634-10A7-8977-DE8474E339BB}"/>
              </a:ext>
            </a:extLst>
          </p:cNvPr>
          <p:cNvSpPr/>
          <p:nvPr/>
        </p:nvSpPr>
        <p:spPr>
          <a:xfrm>
            <a:off x="10146891" y="1260986"/>
            <a:ext cx="2045109" cy="56043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aphicFrame>
        <p:nvGraphicFramePr>
          <p:cNvPr id="17" name="Gráfico 16">
            <a:extLst>
              <a:ext uri="{FF2B5EF4-FFF2-40B4-BE49-F238E27FC236}">
                <a16:creationId xmlns:a16="http://schemas.microsoft.com/office/drawing/2014/main" id="{B44546FD-3E9D-41E9-B205-872BB085AB0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45740285"/>
              </p:ext>
            </p:extLst>
          </p:nvPr>
        </p:nvGraphicFramePr>
        <p:xfrm>
          <a:off x="7167" y="1263909"/>
          <a:ext cx="1993623" cy="26917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9" name="Gráfico 18">
            <a:extLst>
              <a:ext uri="{FF2B5EF4-FFF2-40B4-BE49-F238E27FC236}">
                <a16:creationId xmlns:a16="http://schemas.microsoft.com/office/drawing/2014/main" id="{2F3BBA02-3D26-49D8-AF68-CF01C6EFB8F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78931835"/>
              </p:ext>
            </p:extLst>
          </p:nvPr>
        </p:nvGraphicFramePr>
        <p:xfrm>
          <a:off x="9981" y="4072379"/>
          <a:ext cx="1980216" cy="27856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0" name="Retângulo: Cantos Arredondados 19">
            <a:extLst>
              <a:ext uri="{FF2B5EF4-FFF2-40B4-BE49-F238E27FC236}">
                <a16:creationId xmlns:a16="http://schemas.microsoft.com/office/drawing/2014/main" id="{EFD6092C-2316-B798-CC66-1C1A0771B547}"/>
              </a:ext>
            </a:extLst>
          </p:cNvPr>
          <p:cNvSpPr/>
          <p:nvPr/>
        </p:nvSpPr>
        <p:spPr>
          <a:xfrm>
            <a:off x="2506078" y="1336400"/>
            <a:ext cx="1036949" cy="360424"/>
          </a:xfrm>
          <a:prstGeom prst="roundRect">
            <a:avLst/>
          </a:prstGeom>
          <a:noFill/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chemeClr val="tx1"/>
                </a:solidFill>
                <a:latin typeface="Franklin Gothic Book" panose="020B0503020102020204" pitchFamily="34" charset="0"/>
              </a:rPr>
              <a:t>20 anos</a:t>
            </a:r>
          </a:p>
        </p:txBody>
      </p:sp>
      <p:sp>
        <p:nvSpPr>
          <p:cNvPr id="21" name="Retângulo: Cantos Arredondados 20">
            <a:extLst>
              <a:ext uri="{FF2B5EF4-FFF2-40B4-BE49-F238E27FC236}">
                <a16:creationId xmlns:a16="http://schemas.microsoft.com/office/drawing/2014/main" id="{53EBAB08-DC16-2C4D-9DAE-0F95D960A5F0}"/>
              </a:ext>
            </a:extLst>
          </p:cNvPr>
          <p:cNvSpPr/>
          <p:nvPr/>
        </p:nvSpPr>
        <p:spPr>
          <a:xfrm>
            <a:off x="10650970" y="1276969"/>
            <a:ext cx="1036949" cy="360424"/>
          </a:xfrm>
          <a:prstGeom prst="roundRect">
            <a:avLst/>
          </a:prstGeom>
          <a:noFill/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chemeClr val="tx1"/>
                </a:solidFill>
                <a:latin typeface="Franklin Gothic Book" panose="020B0503020102020204" pitchFamily="34" charset="0"/>
              </a:rPr>
              <a:t>40 anos</a:t>
            </a:r>
          </a:p>
        </p:txBody>
      </p:sp>
      <p:sp>
        <p:nvSpPr>
          <p:cNvPr id="22" name="Retângulo: Cantos Arredondados 21">
            <a:extLst>
              <a:ext uri="{FF2B5EF4-FFF2-40B4-BE49-F238E27FC236}">
                <a16:creationId xmlns:a16="http://schemas.microsoft.com/office/drawing/2014/main" id="{EE4B9453-4DD4-C9C6-20D0-C35797FFF708}"/>
              </a:ext>
            </a:extLst>
          </p:cNvPr>
          <p:cNvSpPr/>
          <p:nvPr/>
        </p:nvSpPr>
        <p:spPr>
          <a:xfrm>
            <a:off x="6589470" y="1315341"/>
            <a:ext cx="1036949" cy="360424"/>
          </a:xfrm>
          <a:prstGeom prst="roundRect">
            <a:avLst/>
          </a:prstGeom>
          <a:noFill/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chemeClr val="tx1"/>
                </a:solidFill>
                <a:latin typeface="Franklin Gothic Book" panose="020B0503020102020204" pitchFamily="34" charset="0"/>
              </a:rPr>
              <a:t>30 anos</a:t>
            </a:r>
          </a:p>
        </p:txBody>
      </p:sp>
      <p:sp>
        <p:nvSpPr>
          <p:cNvPr id="23" name="Retângulo: Cantos Arredondados 22">
            <a:extLst>
              <a:ext uri="{FF2B5EF4-FFF2-40B4-BE49-F238E27FC236}">
                <a16:creationId xmlns:a16="http://schemas.microsoft.com/office/drawing/2014/main" id="{4DDEE06E-3F97-9F66-6685-C3F82F313862}"/>
              </a:ext>
            </a:extLst>
          </p:cNvPr>
          <p:cNvSpPr/>
          <p:nvPr/>
        </p:nvSpPr>
        <p:spPr>
          <a:xfrm>
            <a:off x="4535272" y="1336400"/>
            <a:ext cx="1036949" cy="360424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chemeClr val="tx1"/>
                </a:solidFill>
                <a:latin typeface="Franklin Gothic Book" panose="020B0503020102020204" pitchFamily="34" charset="0"/>
              </a:rPr>
              <a:t>25 anos</a:t>
            </a:r>
          </a:p>
        </p:txBody>
      </p:sp>
      <p:sp>
        <p:nvSpPr>
          <p:cNvPr id="24" name="Retângulo: Cantos Arredondados 23">
            <a:extLst>
              <a:ext uri="{FF2B5EF4-FFF2-40B4-BE49-F238E27FC236}">
                <a16:creationId xmlns:a16="http://schemas.microsoft.com/office/drawing/2014/main" id="{047C2E8D-3DBB-A6F7-D8CD-348756156E44}"/>
              </a:ext>
            </a:extLst>
          </p:cNvPr>
          <p:cNvSpPr/>
          <p:nvPr/>
        </p:nvSpPr>
        <p:spPr>
          <a:xfrm>
            <a:off x="8576633" y="1336400"/>
            <a:ext cx="1036949" cy="360424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chemeClr val="tx1"/>
                </a:solidFill>
                <a:latin typeface="Franklin Gothic Book" panose="020B0503020102020204" pitchFamily="34" charset="0"/>
              </a:rPr>
              <a:t>35 anos</a:t>
            </a:r>
          </a:p>
        </p:txBody>
      </p:sp>
      <p:graphicFrame>
        <p:nvGraphicFramePr>
          <p:cNvPr id="25" name="Gráfico 24">
            <a:extLst>
              <a:ext uri="{FF2B5EF4-FFF2-40B4-BE49-F238E27FC236}">
                <a16:creationId xmlns:a16="http://schemas.microsoft.com/office/drawing/2014/main" id="{C0FBF94F-4FA5-4DD2-AE20-7942C7B9A13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21567476"/>
              </p:ext>
            </p:extLst>
          </p:nvPr>
        </p:nvGraphicFramePr>
        <p:xfrm>
          <a:off x="1974274" y="1813233"/>
          <a:ext cx="2073187" cy="23852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26" name="Gráfico 25">
            <a:extLst>
              <a:ext uri="{FF2B5EF4-FFF2-40B4-BE49-F238E27FC236}">
                <a16:creationId xmlns:a16="http://schemas.microsoft.com/office/drawing/2014/main" id="{490DBD0A-3A06-41C0-87A8-CB68D503BB3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29600738"/>
              </p:ext>
            </p:extLst>
          </p:nvPr>
        </p:nvGraphicFramePr>
        <p:xfrm>
          <a:off x="1993618" y="4317837"/>
          <a:ext cx="2090657" cy="25511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27" name="Gráfico 26">
            <a:extLst>
              <a:ext uri="{FF2B5EF4-FFF2-40B4-BE49-F238E27FC236}">
                <a16:creationId xmlns:a16="http://schemas.microsoft.com/office/drawing/2014/main" id="{B0B4BE2D-9DC0-456E-80EA-088D6802663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98555034"/>
              </p:ext>
            </p:extLst>
          </p:nvPr>
        </p:nvGraphicFramePr>
        <p:xfrm>
          <a:off x="4070556" y="4314261"/>
          <a:ext cx="2023890" cy="25437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28" name="Gráfico 27">
            <a:extLst>
              <a:ext uri="{FF2B5EF4-FFF2-40B4-BE49-F238E27FC236}">
                <a16:creationId xmlns:a16="http://schemas.microsoft.com/office/drawing/2014/main" id="{B8173B0F-C61D-47CC-8853-3A9D11D7A8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58018357"/>
              </p:ext>
            </p:extLst>
          </p:nvPr>
        </p:nvGraphicFramePr>
        <p:xfrm>
          <a:off x="6100050" y="4314261"/>
          <a:ext cx="2015787" cy="25489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29" name="Gráfico 28">
            <a:extLst>
              <a:ext uri="{FF2B5EF4-FFF2-40B4-BE49-F238E27FC236}">
                <a16:creationId xmlns:a16="http://schemas.microsoft.com/office/drawing/2014/main" id="{63A451AB-EE28-44EF-8E32-28E8980400D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52029560"/>
              </p:ext>
            </p:extLst>
          </p:nvPr>
        </p:nvGraphicFramePr>
        <p:xfrm>
          <a:off x="8122999" y="4314260"/>
          <a:ext cx="2008616" cy="25437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30" name="Gráfico 29">
            <a:extLst>
              <a:ext uri="{FF2B5EF4-FFF2-40B4-BE49-F238E27FC236}">
                <a16:creationId xmlns:a16="http://schemas.microsoft.com/office/drawing/2014/main" id="{CED94221-7880-40A5-931D-17C5336E42B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7599363"/>
              </p:ext>
            </p:extLst>
          </p:nvPr>
        </p:nvGraphicFramePr>
        <p:xfrm>
          <a:off x="10154389" y="4314260"/>
          <a:ext cx="2028556" cy="25511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graphicFrame>
        <p:nvGraphicFramePr>
          <p:cNvPr id="31" name="Gráfico 30">
            <a:extLst>
              <a:ext uri="{FF2B5EF4-FFF2-40B4-BE49-F238E27FC236}">
                <a16:creationId xmlns:a16="http://schemas.microsoft.com/office/drawing/2014/main" id="{1C62B671-D582-44E7-8105-920DEADDA2F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3778420"/>
              </p:ext>
            </p:extLst>
          </p:nvPr>
        </p:nvGraphicFramePr>
        <p:xfrm>
          <a:off x="4047461" y="1813232"/>
          <a:ext cx="2052589" cy="23852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graphicFrame>
        <p:nvGraphicFramePr>
          <p:cNvPr id="32" name="Gráfico 31">
            <a:extLst>
              <a:ext uri="{FF2B5EF4-FFF2-40B4-BE49-F238E27FC236}">
                <a16:creationId xmlns:a16="http://schemas.microsoft.com/office/drawing/2014/main" id="{C08284E1-16AB-4176-BA98-F6E04DE05F2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53147648"/>
              </p:ext>
            </p:extLst>
          </p:nvPr>
        </p:nvGraphicFramePr>
        <p:xfrm>
          <a:off x="6081960" y="1813231"/>
          <a:ext cx="2033877" cy="23796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p:graphicFrame>
        <p:nvGraphicFramePr>
          <p:cNvPr id="33" name="Gráfico 32">
            <a:extLst>
              <a:ext uri="{FF2B5EF4-FFF2-40B4-BE49-F238E27FC236}">
                <a16:creationId xmlns:a16="http://schemas.microsoft.com/office/drawing/2014/main" id="{9FF0179D-A961-4D97-B131-8E4E13E0254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44660295"/>
              </p:ext>
            </p:extLst>
          </p:nvPr>
        </p:nvGraphicFramePr>
        <p:xfrm>
          <a:off x="8107725" y="1812581"/>
          <a:ext cx="2042611" cy="23775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4"/>
          </a:graphicData>
        </a:graphic>
      </p:graphicFrame>
      <p:graphicFrame>
        <p:nvGraphicFramePr>
          <p:cNvPr id="34" name="Gráfico 33">
            <a:extLst>
              <a:ext uri="{FF2B5EF4-FFF2-40B4-BE49-F238E27FC236}">
                <a16:creationId xmlns:a16="http://schemas.microsoft.com/office/drawing/2014/main" id="{C1AD57D4-7EA0-4DF4-91F5-18072121AFD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40586209"/>
              </p:ext>
            </p:extLst>
          </p:nvPr>
        </p:nvGraphicFramePr>
        <p:xfrm>
          <a:off x="10150336" y="1809828"/>
          <a:ext cx="2028556" cy="2380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5"/>
          </a:graphicData>
        </a:graphic>
      </p:graphicFrame>
      <p:sp>
        <p:nvSpPr>
          <p:cNvPr id="5" name="Retângulo 4">
            <a:extLst>
              <a:ext uri="{FF2B5EF4-FFF2-40B4-BE49-F238E27FC236}">
                <a16:creationId xmlns:a16="http://schemas.microsoft.com/office/drawing/2014/main" id="{8AB378A9-D653-5DA7-2FBA-7F64C894A1AC}"/>
              </a:ext>
            </a:extLst>
          </p:cNvPr>
          <p:cNvSpPr/>
          <p:nvPr/>
        </p:nvSpPr>
        <p:spPr>
          <a:xfrm>
            <a:off x="4050891" y="1260986"/>
            <a:ext cx="2045109" cy="5604388"/>
          </a:xfrm>
          <a:prstGeom prst="rect">
            <a:avLst/>
          </a:prstGeom>
          <a:noFill/>
          <a:ln>
            <a:solidFill>
              <a:srgbClr val="FFCC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AC102ACB-D22E-EBA3-811C-8CF425794826}"/>
              </a:ext>
            </a:extLst>
          </p:cNvPr>
          <p:cNvSpPr/>
          <p:nvPr/>
        </p:nvSpPr>
        <p:spPr>
          <a:xfrm>
            <a:off x="8119891" y="1260986"/>
            <a:ext cx="2023891" cy="5604388"/>
          </a:xfrm>
          <a:prstGeom prst="rect">
            <a:avLst/>
          </a:prstGeom>
          <a:noFill/>
          <a:ln>
            <a:solidFill>
              <a:srgbClr val="FFCC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674965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4B75A2-46B6-1EA3-D4F4-877F2F885C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DA32AB6C-A39B-2AEE-BC91-D6A8E040280E}"/>
              </a:ext>
            </a:extLst>
          </p:cNvPr>
          <p:cNvSpPr/>
          <p:nvPr/>
        </p:nvSpPr>
        <p:spPr>
          <a:xfrm>
            <a:off x="1977703" y="1253612"/>
            <a:ext cx="2066328" cy="560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0" name="Imagem 9">
            <a:extLst>
              <a:ext uri="{FF2B5EF4-FFF2-40B4-BE49-F238E27FC236}">
                <a16:creationId xmlns:a16="http://schemas.microsoft.com/office/drawing/2014/main" id="{B56C7726-1CA3-6B4B-C219-32ADB026D4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51458" y="0"/>
            <a:ext cx="1070164" cy="1214348"/>
          </a:xfrm>
          <a:prstGeom prst="rect">
            <a:avLst/>
          </a:prstGeom>
        </p:spPr>
      </p:pic>
      <p:sp>
        <p:nvSpPr>
          <p:cNvPr id="11" name="Título 1">
            <a:extLst>
              <a:ext uri="{FF2B5EF4-FFF2-40B4-BE49-F238E27FC236}">
                <a16:creationId xmlns:a16="http://schemas.microsoft.com/office/drawing/2014/main" id="{6DAF2BBA-C38C-F914-FA36-457D7265A7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7019" y="321753"/>
            <a:ext cx="9778365" cy="696400"/>
          </a:xfrm>
        </p:spPr>
        <p:txBody>
          <a:bodyPr rtlCol="0">
            <a:normAutofit fontScale="90000"/>
          </a:bodyPr>
          <a:lstStyle>
            <a:defPPr>
              <a:defRPr lang="pt-BR"/>
            </a:defPPr>
          </a:lstStyle>
          <a:p>
            <a:pPr rtl="0"/>
            <a:r>
              <a:rPr lang="pt-BR" dirty="0">
                <a:latin typeface="Franklin Gothic Demi" panose="020B0703020102020204" pitchFamily="34" charset="0"/>
              </a:rPr>
              <a:t>Distribuição de veículos por categoria de empresa</a:t>
            </a:r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0291CAB5-AB77-D1F5-980E-C786B05BBC66}"/>
              </a:ext>
            </a:extLst>
          </p:cNvPr>
          <p:cNvSpPr/>
          <p:nvPr/>
        </p:nvSpPr>
        <p:spPr>
          <a:xfrm>
            <a:off x="9055" y="1260986"/>
            <a:ext cx="1984563" cy="5604388"/>
          </a:xfrm>
          <a:prstGeom prst="rect">
            <a:avLst/>
          </a:prstGeom>
          <a:noFill/>
          <a:ln>
            <a:solidFill>
              <a:srgbClr val="FFCC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A6C2A778-0F32-0EB5-578B-884E52288D40}"/>
              </a:ext>
            </a:extLst>
          </p:cNvPr>
          <p:cNvSpPr/>
          <p:nvPr/>
        </p:nvSpPr>
        <p:spPr>
          <a:xfrm>
            <a:off x="6096000" y="1260986"/>
            <a:ext cx="2023890" cy="56043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5" name="Retângulo 14">
            <a:extLst>
              <a:ext uri="{FF2B5EF4-FFF2-40B4-BE49-F238E27FC236}">
                <a16:creationId xmlns:a16="http://schemas.microsoft.com/office/drawing/2014/main" id="{5FDB1F64-B7E8-87BC-C49D-D70C7E9C36D4}"/>
              </a:ext>
            </a:extLst>
          </p:cNvPr>
          <p:cNvSpPr/>
          <p:nvPr/>
        </p:nvSpPr>
        <p:spPr>
          <a:xfrm>
            <a:off x="10146891" y="1260986"/>
            <a:ext cx="2045109" cy="56043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0" name="Retângulo: Cantos Arredondados 19">
            <a:extLst>
              <a:ext uri="{FF2B5EF4-FFF2-40B4-BE49-F238E27FC236}">
                <a16:creationId xmlns:a16="http://schemas.microsoft.com/office/drawing/2014/main" id="{CA635149-4ECC-D69E-7719-976543ECA3EF}"/>
              </a:ext>
            </a:extLst>
          </p:cNvPr>
          <p:cNvSpPr/>
          <p:nvPr/>
        </p:nvSpPr>
        <p:spPr>
          <a:xfrm>
            <a:off x="2506078" y="1336400"/>
            <a:ext cx="1036949" cy="360424"/>
          </a:xfrm>
          <a:prstGeom prst="roundRect">
            <a:avLst/>
          </a:prstGeom>
          <a:noFill/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chemeClr val="tx1"/>
                </a:solidFill>
                <a:latin typeface="Franklin Gothic Book" panose="020B0503020102020204" pitchFamily="34" charset="0"/>
              </a:rPr>
              <a:t>20 anos</a:t>
            </a:r>
          </a:p>
        </p:txBody>
      </p:sp>
      <p:sp>
        <p:nvSpPr>
          <p:cNvPr id="21" name="Retângulo: Cantos Arredondados 20">
            <a:extLst>
              <a:ext uri="{FF2B5EF4-FFF2-40B4-BE49-F238E27FC236}">
                <a16:creationId xmlns:a16="http://schemas.microsoft.com/office/drawing/2014/main" id="{85D9C580-E586-246D-464F-530D2138280F}"/>
              </a:ext>
            </a:extLst>
          </p:cNvPr>
          <p:cNvSpPr/>
          <p:nvPr/>
        </p:nvSpPr>
        <p:spPr>
          <a:xfrm>
            <a:off x="10650970" y="1276969"/>
            <a:ext cx="1036949" cy="360424"/>
          </a:xfrm>
          <a:prstGeom prst="roundRect">
            <a:avLst/>
          </a:prstGeom>
          <a:noFill/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chemeClr val="tx1"/>
                </a:solidFill>
                <a:latin typeface="Franklin Gothic Book" panose="020B0503020102020204" pitchFamily="34" charset="0"/>
              </a:rPr>
              <a:t>40 anos</a:t>
            </a:r>
          </a:p>
        </p:txBody>
      </p:sp>
      <p:sp>
        <p:nvSpPr>
          <p:cNvPr id="22" name="Retângulo: Cantos Arredondados 21">
            <a:extLst>
              <a:ext uri="{FF2B5EF4-FFF2-40B4-BE49-F238E27FC236}">
                <a16:creationId xmlns:a16="http://schemas.microsoft.com/office/drawing/2014/main" id="{63DBDF76-506C-79E8-62DB-FFD4800AAA59}"/>
              </a:ext>
            </a:extLst>
          </p:cNvPr>
          <p:cNvSpPr/>
          <p:nvPr/>
        </p:nvSpPr>
        <p:spPr>
          <a:xfrm>
            <a:off x="6589470" y="1315341"/>
            <a:ext cx="1036949" cy="360424"/>
          </a:xfrm>
          <a:prstGeom prst="roundRect">
            <a:avLst/>
          </a:prstGeom>
          <a:noFill/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chemeClr val="tx1"/>
                </a:solidFill>
                <a:latin typeface="Franklin Gothic Book" panose="020B0503020102020204" pitchFamily="34" charset="0"/>
              </a:rPr>
              <a:t>30 anos</a:t>
            </a:r>
          </a:p>
        </p:txBody>
      </p:sp>
      <p:sp>
        <p:nvSpPr>
          <p:cNvPr id="23" name="Retângulo: Cantos Arredondados 22">
            <a:extLst>
              <a:ext uri="{FF2B5EF4-FFF2-40B4-BE49-F238E27FC236}">
                <a16:creationId xmlns:a16="http://schemas.microsoft.com/office/drawing/2014/main" id="{D484245D-4B40-F39B-95BB-196E628B1920}"/>
              </a:ext>
            </a:extLst>
          </p:cNvPr>
          <p:cNvSpPr/>
          <p:nvPr/>
        </p:nvSpPr>
        <p:spPr>
          <a:xfrm>
            <a:off x="4535272" y="1336400"/>
            <a:ext cx="1036949" cy="360424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chemeClr val="tx1"/>
                </a:solidFill>
                <a:latin typeface="Franklin Gothic Book" panose="020B0503020102020204" pitchFamily="34" charset="0"/>
              </a:rPr>
              <a:t>25 anos</a:t>
            </a:r>
          </a:p>
        </p:txBody>
      </p:sp>
      <p:sp>
        <p:nvSpPr>
          <p:cNvPr id="24" name="Retângulo: Cantos Arredondados 23">
            <a:extLst>
              <a:ext uri="{FF2B5EF4-FFF2-40B4-BE49-F238E27FC236}">
                <a16:creationId xmlns:a16="http://schemas.microsoft.com/office/drawing/2014/main" id="{0016EC56-B06F-CAA1-0A99-106175926526}"/>
              </a:ext>
            </a:extLst>
          </p:cNvPr>
          <p:cNvSpPr/>
          <p:nvPr/>
        </p:nvSpPr>
        <p:spPr>
          <a:xfrm>
            <a:off x="8576633" y="1336400"/>
            <a:ext cx="1036949" cy="360424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chemeClr val="tx1"/>
                </a:solidFill>
                <a:latin typeface="Franklin Gothic Book" panose="020B0503020102020204" pitchFamily="34" charset="0"/>
              </a:rPr>
              <a:t>35 anos</a:t>
            </a:r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C7B72C3D-8FCC-BF97-E564-616C94A5C3B3}"/>
              </a:ext>
            </a:extLst>
          </p:cNvPr>
          <p:cNvSpPr/>
          <p:nvPr/>
        </p:nvSpPr>
        <p:spPr>
          <a:xfrm>
            <a:off x="4050891" y="1260986"/>
            <a:ext cx="2045109" cy="5604388"/>
          </a:xfrm>
          <a:prstGeom prst="rect">
            <a:avLst/>
          </a:prstGeom>
          <a:noFill/>
          <a:ln>
            <a:solidFill>
              <a:srgbClr val="FFCC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65503C24-1BD0-CD5A-FAC2-7445E2D82DFE}"/>
              </a:ext>
            </a:extLst>
          </p:cNvPr>
          <p:cNvSpPr/>
          <p:nvPr/>
        </p:nvSpPr>
        <p:spPr>
          <a:xfrm>
            <a:off x="8119891" y="1260986"/>
            <a:ext cx="2023891" cy="5604388"/>
          </a:xfrm>
          <a:prstGeom prst="rect">
            <a:avLst/>
          </a:prstGeom>
          <a:noFill/>
          <a:ln>
            <a:solidFill>
              <a:srgbClr val="FFCC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B2285DC3-1EEC-4A98-B9DF-1646681E16E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74121589"/>
              </p:ext>
            </p:extLst>
          </p:nvPr>
        </p:nvGraphicFramePr>
        <p:xfrm>
          <a:off x="8371" y="1263909"/>
          <a:ext cx="2004281" cy="28920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1AAABDDE-11C4-468F-A9A7-92D4DB71985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98900453"/>
              </p:ext>
            </p:extLst>
          </p:nvPr>
        </p:nvGraphicFramePr>
        <p:xfrm>
          <a:off x="10297" y="4160937"/>
          <a:ext cx="1983320" cy="27174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8" name="Gráfico 7">
            <a:extLst>
              <a:ext uri="{FF2B5EF4-FFF2-40B4-BE49-F238E27FC236}">
                <a16:creationId xmlns:a16="http://schemas.microsoft.com/office/drawing/2014/main" id="{F21C45AA-ABA1-482D-A185-F7F91176F9A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38473485"/>
              </p:ext>
            </p:extLst>
          </p:nvPr>
        </p:nvGraphicFramePr>
        <p:xfrm>
          <a:off x="1993617" y="1812582"/>
          <a:ext cx="2055720" cy="23859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9" name="Gráfico 8">
            <a:extLst>
              <a:ext uri="{FF2B5EF4-FFF2-40B4-BE49-F238E27FC236}">
                <a16:creationId xmlns:a16="http://schemas.microsoft.com/office/drawing/2014/main" id="{316D3410-5635-4B5E-AA3C-FECB9F9908E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94051336"/>
              </p:ext>
            </p:extLst>
          </p:nvPr>
        </p:nvGraphicFramePr>
        <p:xfrm>
          <a:off x="4050891" y="1812582"/>
          <a:ext cx="2046663" cy="23859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12" name="Gráfico 11">
            <a:extLst>
              <a:ext uri="{FF2B5EF4-FFF2-40B4-BE49-F238E27FC236}">
                <a16:creationId xmlns:a16="http://schemas.microsoft.com/office/drawing/2014/main" id="{CACFA4D5-22C3-441B-B0F7-3DDB68D23C5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45767959"/>
              </p:ext>
            </p:extLst>
          </p:nvPr>
        </p:nvGraphicFramePr>
        <p:xfrm>
          <a:off x="6083833" y="1812582"/>
          <a:ext cx="2015787" cy="23859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4" name="Gráfico 13">
            <a:extLst>
              <a:ext uri="{FF2B5EF4-FFF2-40B4-BE49-F238E27FC236}">
                <a16:creationId xmlns:a16="http://schemas.microsoft.com/office/drawing/2014/main" id="{D6E6F001-BC28-4AF2-9CA8-E298492F357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49592442"/>
              </p:ext>
            </p:extLst>
          </p:nvPr>
        </p:nvGraphicFramePr>
        <p:xfrm>
          <a:off x="8128941" y="1812581"/>
          <a:ext cx="2002673" cy="23433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6" name="Gráfico 15">
            <a:extLst>
              <a:ext uri="{FF2B5EF4-FFF2-40B4-BE49-F238E27FC236}">
                <a16:creationId xmlns:a16="http://schemas.microsoft.com/office/drawing/2014/main" id="{65199821-A720-4D64-9666-78F232DC8AE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25032588"/>
              </p:ext>
            </p:extLst>
          </p:nvPr>
        </p:nvGraphicFramePr>
        <p:xfrm>
          <a:off x="10129515" y="1812581"/>
          <a:ext cx="2053430" cy="23433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7" name="Gráfico 16">
            <a:extLst>
              <a:ext uri="{FF2B5EF4-FFF2-40B4-BE49-F238E27FC236}">
                <a16:creationId xmlns:a16="http://schemas.microsoft.com/office/drawing/2014/main" id="{BB1BAD9F-0B3B-4EAD-AF4B-5333F606A85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26115836"/>
              </p:ext>
            </p:extLst>
          </p:nvPr>
        </p:nvGraphicFramePr>
        <p:xfrm>
          <a:off x="1977703" y="4314260"/>
          <a:ext cx="2064133" cy="25505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graphicFrame>
        <p:nvGraphicFramePr>
          <p:cNvPr id="18" name="Gráfico 17">
            <a:extLst>
              <a:ext uri="{FF2B5EF4-FFF2-40B4-BE49-F238E27FC236}">
                <a16:creationId xmlns:a16="http://schemas.microsoft.com/office/drawing/2014/main" id="{FB23A271-1D9B-4B61-95E2-08645ABB44D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47873013"/>
              </p:ext>
            </p:extLst>
          </p:nvPr>
        </p:nvGraphicFramePr>
        <p:xfrm>
          <a:off x="4049337" y="4314260"/>
          <a:ext cx="2051967" cy="25591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graphicFrame>
        <p:nvGraphicFramePr>
          <p:cNvPr id="19" name="Gráfico 18">
            <a:extLst>
              <a:ext uri="{FF2B5EF4-FFF2-40B4-BE49-F238E27FC236}">
                <a16:creationId xmlns:a16="http://schemas.microsoft.com/office/drawing/2014/main" id="{8243A979-85A0-40B4-B571-7A07F8BA103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67996494"/>
              </p:ext>
            </p:extLst>
          </p:nvPr>
        </p:nvGraphicFramePr>
        <p:xfrm>
          <a:off x="6102858" y="4331128"/>
          <a:ext cx="2013924" cy="25495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p:graphicFrame>
        <p:nvGraphicFramePr>
          <p:cNvPr id="25" name="Gráfico 24">
            <a:extLst>
              <a:ext uri="{FF2B5EF4-FFF2-40B4-BE49-F238E27FC236}">
                <a16:creationId xmlns:a16="http://schemas.microsoft.com/office/drawing/2014/main" id="{657E099A-138B-48ED-91B5-B51E7A4B28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44330713"/>
              </p:ext>
            </p:extLst>
          </p:nvPr>
        </p:nvGraphicFramePr>
        <p:xfrm>
          <a:off x="8099620" y="4320664"/>
          <a:ext cx="2031994" cy="2552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4"/>
          </a:graphicData>
        </a:graphic>
      </p:graphicFrame>
      <p:graphicFrame>
        <p:nvGraphicFramePr>
          <p:cNvPr id="26" name="Gráfico 25">
            <a:extLst>
              <a:ext uri="{FF2B5EF4-FFF2-40B4-BE49-F238E27FC236}">
                <a16:creationId xmlns:a16="http://schemas.microsoft.com/office/drawing/2014/main" id="{C213D3DC-D80A-4F0B-9FCA-B7E1F8DA963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42679287"/>
              </p:ext>
            </p:extLst>
          </p:nvPr>
        </p:nvGraphicFramePr>
        <p:xfrm>
          <a:off x="10143782" y="4302125"/>
          <a:ext cx="2048218" cy="2555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5"/>
          </a:graphicData>
        </a:graphic>
      </p:graphicFrame>
    </p:spTree>
    <p:extLst>
      <p:ext uri="{BB962C8B-B14F-4D97-AF65-F5344CB8AC3E}">
        <p14:creationId xmlns:p14="http://schemas.microsoft.com/office/powerpoint/2010/main" val="8250246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329F4F-E796-74DD-E679-49316B57E8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B6FF81F5-76B1-7D40-63F8-7B16B5B6BC16}"/>
              </a:ext>
            </a:extLst>
          </p:cNvPr>
          <p:cNvSpPr/>
          <p:nvPr/>
        </p:nvSpPr>
        <p:spPr>
          <a:xfrm>
            <a:off x="-1" y="1260986"/>
            <a:ext cx="2476867" cy="560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0" name="Imagem 9">
            <a:extLst>
              <a:ext uri="{FF2B5EF4-FFF2-40B4-BE49-F238E27FC236}">
                <a16:creationId xmlns:a16="http://schemas.microsoft.com/office/drawing/2014/main" id="{8587151E-96D0-780F-53A5-81FEE2DFAF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51458" y="0"/>
            <a:ext cx="1070164" cy="1214348"/>
          </a:xfrm>
          <a:prstGeom prst="rect">
            <a:avLst/>
          </a:prstGeom>
        </p:spPr>
      </p:pic>
      <p:sp>
        <p:nvSpPr>
          <p:cNvPr id="11" name="Título 1">
            <a:extLst>
              <a:ext uri="{FF2B5EF4-FFF2-40B4-BE49-F238E27FC236}">
                <a16:creationId xmlns:a16="http://schemas.microsoft.com/office/drawing/2014/main" id="{C5BA136C-1985-0B22-5E70-B744AB5659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7019" y="321753"/>
            <a:ext cx="9778365" cy="696400"/>
          </a:xfrm>
        </p:spPr>
        <p:txBody>
          <a:bodyPr rtlCol="0">
            <a:normAutofit/>
          </a:bodyPr>
          <a:lstStyle>
            <a:defPPr>
              <a:defRPr lang="pt-BR"/>
            </a:defPPr>
          </a:lstStyle>
          <a:p>
            <a:pPr rtl="0"/>
            <a:r>
              <a:rPr lang="pt-BR" dirty="0">
                <a:latin typeface="Franklin Gothic Demi" panose="020B0703020102020204" pitchFamily="34" charset="0"/>
              </a:rPr>
              <a:t>Quantidade de veículos por tipo</a:t>
            </a: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063C2172-E3F3-019C-4BD0-164323E7875D}"/>
              </a:ext>
            </a:extLst>
          </p:cNvPr>
          <p:cNvSpPr/>
          <p:nvPr/>
        </p:nvSpPr>
        <p:spPr>
          <a:xfrm>
            <a:off x="4889621" y="1241277"/>
            <a:ext cx="2412755" cy="56043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5" name="Retângulo 14">
            <a:extLst>
              <a:ext uri="{FF2B5EF4-FFF2-40B4-BE49-F238E27FC236}">
                <a16:creationId xmlns:a16="http://schemas.microsoft.com/office/drawing/2014/main" id="{B74DFED0-AD47-9330-8C34-45EB1B53D778}"/>
              </a:ext>
            </a:extLst>
          </p:cNvPr>
          <p:cNvSpPr/>
          <p:nvPr/>
        </p:nvSpPr>
        <p:spPr>
          <a:xfrm>
            <a:off x="9710789" y="1260986"/>
            <a:ext cx="2481212" cy="56043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0" name="Retângulo: Cantos Arredondados 19">
            <a:extLst>
              <a:ext uri="{FF2B5EF4-FFF2-40B4-BE49-F238E27FC236}">
                <a16:creationId xmlns:a16="http://schemas.microsoft.com/office/drawing/2014/main" id="{661D3007-7D8A-183B-B51B-3E92BCE61B36}"/>
              </a:ext>
            </a:extLst>
          </p:cNvPr>
          <p:cNvSpPr/>
          <p:nvPr/>
        </p:nvSpPr>
        <p:spPr>
          <a:xfrm>
            <a:off x="717786" y="1336400"/>
            <a:ext cx="1036949" cy="360424"/>
          </a:xfrm>
          <a:prstGeom prst="roundRect">
            <a:avLst/>
          </a:prstGeom>
          <a:noFill/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chemeClr val="tx1"/>
                </a:solidFill>
                <a:latin typeface="Franklin Gothic Book" panose="020B0503020102020204" pitchFamily="34" charset="0"/>
              </a:rPr>
              <a:t>20 anos</a:t>
            </a:r>
          </a:p>
        </p:txBody>
      </p:sp>
      <p:sp>
        <p:nvSpPr>
          <p:cNvPr id="21" name="Retângulo: Cantos Arredondados 20">
            <a:extLst>
              <a:ext uri="{FF2B5EF4-FFF2-40B4-BE49-F238E27FC236}">
                <a16:creationId xmlns:a16="http://schemas.microsoft.com/office/drawing/2014/main" id="{E7C45381-6777-0C56-2C6F-474033D5FFD0}"/>
              </a:ext>
            </a:extLst>
          </p:cNvPr>
          <p:cNvSpPr/>
          <p:nvPr/>
        </p:nvSpPr>
        <p:spPr>
          <a:xfrm>
            <a:off x="10432920" y="1336400"/>
            <a:ext cx="1036949" cy="360424"/>
          </a:xfrm>
          <a:prstGeom prst="roundRect">
            <a:avLst/>
          </a:prstGeom>
          <a:noFill/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chemeClr val="tx1"/>
                </a:solidFill>
                <a:latin typeface="Franklin Gothic Book" panose="020B0503020102020204" pitchFamily="34" charset="0"/>
              </a:rPr>
              <a:t>40 anos</a:t>
            </a:r>
          </a:p>
        </p:txBody>
      </p:sp>
      <p:sp>
        <p:nvSpPr>
          <p:cNvPr id="22" name="Retângulo: Cantos Arredondados 21">
            <a:extLst>
              <a:ext uri="{FF2B5EF4-FFF2-40B4-BE49-F238E27FC236}">
                <a16:creationId xmlns:a16="http://schemas.microsoft.com/office/drawing/2014/main" id="{3324DA66-C52B-927C-54C0-DC6FD3F9D50D}"/>
              </a:ext>
            </a:extLst>
          </p:cNvPr>
          <p:cNvSpPr/>
          <p:nvPr/>
        </p:nvSpPr>
        <p:spPr>
          <a:xfrm>
            <a:off x="5577525" y="1336400"/>
            <a:ext cx="1036949" cy="360424"/>
          </a:xfrm>
          <a:prstGeom prst="roundRect">
            <a:avLst/>
          </a:prstGeom>
          <a:noFill/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chemeClr val="tx1"/>
                </a:solidFill>
                <a:latin typeface="Franklin Gothic Book" panose="020B0503020102020204" pitchFamily="34" charset="0"/>
              </a:rPr>
              <a:t>30 anos</a:t>
            </a:r>
          </a:p>
        </p:txBody>
      </p:sp>
      <p:sp>
        <p:nvSpPr>
          <p:cNvPr id="23" name="Retângulo: Cantos Arredondados 22">
            <a:extLst>
              <a:ext uri="{FF2B5EF4-FFF2-40B4-BE49-F238E27FC236}">
                <a16:creationId xmlns:a16="http://schemas.microsoft.com/office/drawing/2014/main" id="{E3BFFD71-2B12-EB92-A9C0-B9EEC828D384}"/>
              </a:ext>
            </a:extLst>
          </p:cNvPr>
          <p:cNvSpPr/>
          <p:nvPr/>
        </p:nvSpPr>
        <p:spPr>
          <a:xfrm>
            <a:off x="3166940" y="1336400"/>
            <a:ext cx="1036949" cy="360424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chemeClr val="tx1"/>
                </a:solidFill>
                <a:latin typeface="Franklin Gothic Book" panose="020B0503020102020204" pitchFamily="34" charset="0"/>
              </a:rPr>
              <a:t>25 anos</a:t>
            </a:r>
          </a:p>
        </p:txBody>
      </p:sp>
      <p:sp>
        <p:nvSpPr>
          <p:cNvPr id="24" name="Retângulo: Cantos Arredondados 23">
            <a:extLst>
              <a:ext uri="{FF2B5EF4-FFF2-40B4-BE49-F238E27FC236}">
                <a16:creationId xmlns:a16="http://schemas.microsoft.com/office/drawing/2014/main" id="{E74C8515-4F6F-6313-353E-2847C5EEF0F3}"/>
              </a:ext>
            </a:extLst>
          </p:cNvPr>
          <p:cNvSpPr/>
          <p:nvPr/>
        </p:nvSpPr>
        <p:spPr>
          <a:xfrm>
            <a:off x="7985937" y="1337776"/>
            <a:ext cx="1036949" cy="360424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chemeClr val="tx1"/>
                </a:solidFill>
                <a:latin typeface="Franklin Gothic Book" panose="020B0503020102020204" pitchFamily="34" charset="0"/>
              </a:rPr>
              <a:t>35 anos</a:t>
            </a:r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2A711B89-5C01-CE62-FFCA-5E7E896881D5}"/>
              </a:ext>
            </a:extLst>
          </p:cNvPr>
          <p:cNvSpPr/>
          <p:nvPr/>
        </p:nvSpPr>
        <p:spPr>
          <a:xfrm>
            <a:off x="2476867" y="1260986"/>
            <a:ext cx="2412754" cy="5604388"/>
          </a:xfrm>
          <a:prstGeom prst="rect">
            <a:avLst/>
          </a:prstGeom>
          <a:noFill/>
          <a:ln>
            <a:solidFill>
              <a:srgbClr val="FFCC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4E671EB5-0AE6-9881-5636-904ADC6BDDAD}"/>
              </a:ext>
            </a:extLst>
          </p:cNvPr>
          <p:cNvSpPr/>
          <p:nvPr/>
        </p:nvSpPr>
        <p:spPr>
          <a:xfrm>
            <a:off x="7298033" y="1241277"/>
            <a:ext cx="2412755" cy="5604388"/>
          </a:xfrm>
          <a:prstGeom prst="rect">
            <a:avLst/>
          </a:prstGeom>
          <a:noFill/>
          <a:ln>
            <a:solidFill>
              <a:srgbClr val="FFCC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aphicFrame>
        <p:nvGraphicFramePr>
          <p:cNvPr id="28" name="Gráfico 27">
            <a:extLst>
              <a:ext uri="{FF2B5EF4-FFF2-40B4-BE49-F238E27FC236}">
                <a16:creationId xmlns:a16="http://schemas.microsoft.com/office/drawing/2014/main" id="{3D9EB715-D873-CE52-0CCC-55A6478A890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17808268"/>
              </p:ext>
            </p:extLst>
          </p:nvPr>
        </p:nvGraphicFramePr>
        <p:xfrm>
          <a:off x="0" y="1696824"/>
          <a:ext cx="2476866" cy="25703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9" name="Gráfico 28">
            <a:extLst>
              <a:ext uri="{FF2B5EF4-FFF2-40B4-BE49-F238E27FC236}">
                <a16:creationId xmlns:a16="http://schemas.microsoft.com/office/drawing/2014/main" id="{B7D762CC-F8F7-AC6F-5877-7480143A334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08578089"/>
              </p:ext>
            </p:extLst>
          </p:nvPr>
        </p:nvGraphicFramePr>
        <p:xfrm>
          <a:off x="2466292" y="1696824"/>
          <a:ext cx="2412754" cy="25703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30" name="Gráfico 29">
            <a:extLst>
              <a:ext uri="{FF2B5EF4-FFF2-40B4-BE49-F238E27FC236}">
                <a16:creationId xmlns:a16="http://schemas.microsoft.com/office/drawing/2014/main" id="{2608EF1C-BE6D-894B-C5AA-D23A78C6F57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48125337"/>
              </p:ext>
            </p:extLst>
          </p:nvPr>
        </p:nvGraphicFramePr>
        <p:xfrm>
          <a:off x="0" y="4267200"/>
          <a:ext cx="2466292" cy="2590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31" name="Gráfico 30">
            <a:extLst>
              <a:ext uri="{FF2B5EF4-FFF2-40B4-BE49-F238E27FC236}">
                <a16:creationId xmlns:a16="http://schemas.microsoft.com/office/drawing/2014/main" id="{3EC66B0D-54A1-C3EE-0713-B56E3A43B5B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39485991"/>
              </p:ext>
            </p:extLst>
          </p:nvPr>
        </p:nvGraphicFramePr>
        <p:xfrm>
          <a:off x="4879046" y="1695037"/>
          <a:ext cx="2418986" cy="25703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32" name="Gráfico 31">
            <a:extLst>
              <a:ext uri="{FF2B5EF4-FFF2-40B4-BE49-F238E27FC236}">
                <a16:creationId xmlns:a16="http://schemas.microsoft.com/office/drawing/2014/main" id="{4172AF70-2915-FE55-D4DD-BBAE272245A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14732584"/>
              </p:ext>
            </p:extLst>
          </p:nvPr>
        </p:nvGraphicFramePr>
        <p:xfrm>
          <a:off x="7281225" y="1693250"/>
          <a:ext cx="2425220" cy="2572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33" name="Gráfico 32">
            <a:extLst>
              <a:ext uri="{FF2B5EF4-FFF2-40B4-BE49-F238E27FC236}">
                <a16:creationId xmlns:a16="http://schemas.microsoft.com/office/drawing/2014/main" id="{1DE1F44A-39F2-F644-E5CE-5AA6DC3A883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94850253"/>
              </p:ext>
            </p:extLst>
          </p:nvPr>
        </p:nvGraphicFramePr>
        <p:xfrm>
          <a:off x="9723253" y="1693249"/>
          <a:ext cx="2468747" cy="2572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34" name="Gráfico 33">
            <a:extLst>
              <a:ext uri="{FF2B5EF4-FFF2-40B4-BE49-F238E27FC236}">
                <a16:creationId xmlns:a16="http://schemas.microsoft.com/office/drawing/2014/main" id="{D7436F40-7A00-F53F-5278-9BE8AE42365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88964613"/>
              </p:ext>
            </p:extLst>
          </p:nvPr>
        </p:nvGraphicFramePr>
        <p:xfrm>
          <a:off x="2466292" y="4244394"/>
          <a:ext cx="2412753" cy="26136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35" name="Gráfico 34">
            <a:extLst>
              <a:ext uri="{FF2B5EF4-FFF2-40B4-BE49-F238E27FC236}">
                <a16:creationId xmlns:a16="http://schemas.microsoft.com/office/drawing/2014/main" id="{07F8D047-0B33-2486-314A-E8EEB8205A4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50548048"/>
              </p:ext>
            </p:extLst>
          </p:nvPr>
        </p:nvGraphicFramePr>
        <p:xfrm>
          <a:off x="4885278" y="4235233"/>
          <a:ext cx="2406521" cy="26227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graphicFrame>
        <p:nvGraphicFramePr>
          <p:cNvPr id="36" name="Gráfico 35">
            <a:extLst>
              <a:ext uri="{FF2B5EF4-FFF2-40B4-BE49-F238E27FC236}">
                <a16:creationId xmlns:a16="http://schemas.microsoft.com/office/drawing/2014/main" id="{A6C7FE1A-92EB-C944-ED8F-6DA07977CD7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71588811"/>
              </p:ext>
            </p:extLst>
          </p:nvPr>
        </p:nvGraphicFramePr>
        <p:xfrm>
          <a:off x="7302374" y="4265411"/>
          <a:ext cx="2391606" cy="2599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graphicFrame>
        <p:nvGraphicFramePr>
          <p:cNvPr id="37" name="Gráfico 36">
            <a:extLst>
              <a:ext uri="{FF2B5EF4-FFF2-40B4-BE49-F238E27FC236}">
                <a16:creationId xmlns:a16="http://schemas.microsoft.com/office/drawing/2014/main" id="{636979AA-FEA7-3312-2A3A-6ACF36A24B1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00155570"/>
              </p:ext>
            </p:extLst>
          </p:nvPr>
        </p:nvGraphicFramePr>
        <p:xfrm>
          <a:off x="9712679" y="4265411"/>
          <a:ext cx="2468747" cy="25802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p:sp>
        <p:nvSpPr>
          <p:cNvPr id="38" name="CaixaDeTexto 37">
            <a:extLst>
              <a:ext uri="{FF2B5EF4-FFF2-40B4-BE49-F238E27FC236}">
                <a16:creationId xmlns:a16="http://schemas.microsoft.com/office/drawing/2014/main" id="{6D12AD28-0E47-EA70-D022-382F62876C3A}"/>
              </a:ext>
            </a:extLst>
          </p:cNvPr>
          <p:cNvSpPr txBox="1"/>
          <p:nvPr/>
        </p:nvSpPr>
        <p:spPr>
          <a:xfrm rot="16200000">
            <a:off x="-450472" y="2794664"/>
            <a:ext cx="12615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>
                <a:latin typeface="Franklin Gothic Book" panose="020B0503020102020204" pitchFamily="34" charset="0"/>
              </a:rPr>
              <a:t>Brasileiros</a:t>
            </a:r>
          </a:p>
        </p:txBody>
      </p:sp>
      <p:sp>
        <p:nvSpPr>
          <p:cNvPr id="39" name="CaixaDeTexto 38">
            <a:extLst>
              <a:ext uri="{FF2B5EF4-FFF2-40B4-BE49-F238E27FC236}">
                <a16:creationId xmlns:a16="http://schemas.microsoft.com/office/drawing/2014/main" id="{5B7D4BAE-F5FE-A1F2-BE65-4D23B926082C}"/>
              </a:ext>
            </a:extLst>
          </p:cNvPr>
          <p:cNvSpPr txBox="1"/>
          <p:nvPr/>
        </p:nvSpPr>
        <p:spPr>
          <a:xfrm rot="16200000">
            <a:off x="-534837" y="5377934"/>
            <a:ext cx="14053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>
                <a:latin typeface="Franklin Gothic Book" panose="020B0503020102020204" pitchFamily="34" charset="0"/>
              </a:rPr>
              <a:t>Estrangeiros</a:t>
            </a:r>
          </a:p>
        </p:txBody>
      </p:sp>
    </p:spTree>
    <p:extLst>
      <p:ext uri="{BB962C8B-B14F-4D97-AF65-F5344CB8AC3E}">
        <p14:creationId xmlns:p14="http://schemas.microsoft.com/office/powerpoint/2010/main" val="363614513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Personalizado">
  <a:themeElements>
    <a:clrScheme name="Swiss">
      <a:dk1>
        <a:srgbClr val="000000"/>
      </a:dk1>
      <a:lt1>
        <a:srgbClr val="FFFFFF"/>
      </a:lt1>
      <a:dk2>
        <a:srgbClr val="E4E4E4"/>
      </a:dk2>
      <a:lt2>
        <a:srgbClr val="7CA655"/>
      </a:lt2>
      <a:accent1>
        <a:srgbClr val="A9D4DB"/>
      </a:accent1>
      <a:accent2>
        <a:srgbClr val="FBE284"/>
      </a:accent2>
      <a:accent3>
        <a:srgbClr val="4495A2"/>
      </a:accent3>
      <a:accent4>
        <a:srgbClr val="AA5881"/>
      </a:accent4>
      <a:accent5>
        <a:srgbClr val="E06742"/>
      </a:accent5>
      <a:accent6>
        <a:srgbClr val="F9D448"/>
      </a:accent6>
      <a:hlink>
        <a:srgbClr val="4495A2"/>
      </a:hlink>
      <a:folHlink>
        <a:srgbClr val="AA5881"/>
      </a:folHlink>
    </a:clrScheme>
    <a:fontScheme name="Custom 175">
      <a:majorFont>
        <a:latin typeface="Franklin Gothic Demi"/>
        <a:ea typeface=""/>
        <a:cs typeface=""/>
      </a:majorFont>
      <a:minorFont>
        <a:latin typeface="Franklin Gothic Book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72332789_TF78853419_Win32" id="{854A30D2-9E34-488C-9C98-B452D2CBAD89}" vid="{DA39436B-3821-44D5-9B65-C78155AED975}"/>
    </a:ext>
  </a:extLst>
</a:theme>
</file>

<file path=ppt/theme/theme3.xml><?xml version="1.0" encoding="utf-8"?>
<a:theme xmlns:a="http://schemas.openxmlformats.org/drawingml/2006/main" name="1_Personalizado">
  <a:themeElements>
    <a:clrScheme name="Swiss">
      <a:dk1>
        <a:srgbClr val="000000"/>
      </a:dk1>
      <a:lt1>
        <a:srgbClr val="FFFFFF"/>
      </a:lt1>
      <a:dk2>
        <a:srgbClr val="E4E4E4"/>
      </a:dk2>
      <a:lt2>
        <a:srgbClr val="7CA655"/>
      </a:lt2>
      <a:accent1>
        <a:srgbClr val="A9D4DB"/>
      </a:accent1>
      <a:accent2>
        <a:srgbClr val="FBE284"/>
      </a:accent2>
      <a:accent3>
        <a:srgbClr val="4495A2"/>
      </a:accent3>
      <a:accent4>
        <a:srgbClr val="AA5881"/>
      </a:accent4>
      <a:accent5>
        <a:srgbClr val="E06742"/>
      </a:accent5>
      <a:accent6>
        <a:srgbClr val="F9D448"/>
      </a:accent6>
      <a:hlink>
        <a:srgbClr val="4495A2"/>
      </a:hlink>
      <a:folHlink>
        <a:srgbClr val="AA5881"/>
      </a:folHlink>
    </a:clrScheme>
    <a:fontScheme name="Custom 175">
      <a:majorFont>
        <a:latin typeface="Franklin Gothic Demi"/>
        <a:ea typeface=""/>
        <a:cs typeface=""/>
      </a:majorFont>
      <a:minorFont>
        <a:latin typeface="Franklin Gothic Book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72332789_TF78853419_Win32" id="{854A30D2-9E34-488C-9C98-B452D2CBAD89}" vid="{DA39436B-3821-44D5-9B65-C78155AED975}"/>
    </a:ext>
  </a:extLst>
</a:theme>
</file>

<file path=ppt/theme/theme4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  <a:fontScheme name="Office">
    <a:majorFont>
      <a:latin typeface="Aptos Display" panose="0211000402020202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Aptos Narrow" panose="0211000402020202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  <a:ln w="2540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  <a:fontScheme name="Office">
    <a:majorFont>
      <a:latin typeface="Aptos Display" panose="0211000402020202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Aptos Narrow" panose="0211000402020202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  <a:ln w="2540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  <a:fontScheme name="Office">
    <a:majorFont>
      <a:latin typeface="Aptos Display" panose="0211000402020202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Aptos Narrow" panose="0211000402020202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  <a:ln w="2540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  <a:fontScheme name="Office">
    <a:majorFont>
      <a:latin typeface="Aptos Display" panose="0211000402020202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Aptos" panose="0211000402020202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  <a:ln w="2540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  <a:fontScheme name="Office">
    <a:majorFont>
      <a:latin typeface="Aptos Display" panose="0211000402020202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Aptos" panose="0211000402020202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  <a:ln w="2540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  <a:fontScheme name="Office">
    <a:majorFont>
      <a:latin typeface="Aptos Display" panose="0211000402020202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Aptos" panose="0211000402020202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  <a:ln w="2540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  <a:fontScheme name="Office">
    <a:majorFont>
      <a:latin typeface="Aptos Display" panose="0211000402020202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Aptos" panose="0211000402020202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  <a:ln w="2540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  <a:fontScheme name="Office">
    <a:majorFont>
      <a:latin typeface="Aptos Display" panose="0211000402020202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Aptos Narrow" panose="0211000402020202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  <a:ln w="2540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  <a:fontScheme name="Office">
    <a:majorFont>
      <a:latin typeface="Aptos Display" panose="0211000402020202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Aptos Narrow" panose="0211000402020202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  <a:ln w="2540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  <a:fontScheme name="Office">
    <a:majorFont>
      <a:latin typeface="Aptos Display" panose="0211000402020202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Aptos Narrow" panose="0211000402020202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  <a:ln w="2540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  <a:fontScheme name="Office">
    <a:majorFont>
      <a:latin typeface="Aptos Display" panose="0211000402020202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Aptos Narrow" panose="0211000402020202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  <a:ln w="2540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  <a:fontScheme name="Office">
    <a:majorFont>
      <a:latin typeface="Aptos Display" panose="0211000402020202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Aptos Narrow" panose="0211000402020202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  <a:ln w="2540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  <a:fontScheme name="Office">
    <a:majorFont>
      <a:latin typeface="Aptos Display" panose="0211000402020202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Aptos Narrow" panose="0211000402020202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  <a:ln w="2540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  <a:fontScheme name="Office">
    <a:majorFont>
      <a:latin typeface="Aptos Display" panose="0211000402020202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Aptos Narrow" panose="0211000402020202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  <a:ln w="2540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  <a:fontScheme name="Office">
    <a:majorFont>
      <a:latin typeface="Aptos Display" panose="0211000402020202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Aptos Narrow" panose="0211000402020202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  <a:ln w="2540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E17B68B313CC204F9F44E76FF37B227E" ma:contentTypeVersion="15" ma:contentTypeDescription="Crie um novo documento." ma:contentTypeScope="" ma:versionID="6ece759c5df109a49132244494e870a8">
  <xsd:schema xmlns:xsd="http://www.w3.org/2001/XMLSchema" xmlns:xs="http://www.w3.org/2001/XMLSchema" xmlns:p="http://schemas.microsoft.com/office/2006/metadata/properties" xmlns:ns2="9c41dd6b-cf0c-4b44-a12d-acaac5bba06d" xmlns:ns3="bb3c9333-ebac-47e2-9261-91ccee44b96a" targetNamespace="http://schemas.microsoft.com/office/2006/metadata/properties" ma:root="true" ma:fieldsID="f1ff86ea58369babe89ae73276644b5d" ns2:_="" ns3:_="">
    <xsd:import namespace="9c41dd6b-cf0c-4b44-a12d-acaac5bba06d"/>
    <xsd:import namespace="bb3c9333-ebac-47e2-9261-91ccee44b96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Preview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c41dd6b-cf0c-4b44-a12d-acaac5bba06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Preview" ma:index="10" nillable="true" ma:displayName="Preview" ma:format="Thumbnail" ma:internalName="Preview">
      <xsd:simpleType>
        <xsd:restriction base="dms:Unknown"/>
      </xsd:simpleType>
    </xsd:element>
    <xsd:element name="MediaServiceDateTaken" ma:index="11" nillable="true" ma:displayName="MediaServiceDateTaken" ma:description="" ma:hidden="true" ma:indexed="true" ma:internalName="MediaServiceDateTaken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1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8" nillable="true" ma:taxonomy="true" ma:internalName="lcf76f155ced4ddcb4097134ff3c332f" ma:taxonomyFieldName="MediaServiceImageTags" ma:displayName="Marcações de imagem" ma:readOnly="false" ma:fieldId="{5cf76f15-5ced-4ddc-b409-7134ff3c332f}" ma:taxonomyMulti="true" ma:sspId="4eb9a08d-f8e5-44d2-81cf-7f186591706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3c9333-ebac-47e2-9261-91ccee44b96a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19" nillable="true" ma:displayName="Taxonomy Catch All Column" ma:hidden="true" ma:list="{3e498092-a8e7-472b-a4eb-ddab3a06684b}" ma:internalName="TaxCatchAll" ma:showField="CatchAllData" ma:web="bb3c9333-ebac-47e2-9261-91ccee44b96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review xmlns="9c41dd6b-cf0c-4b44-a12d-acaac5bba06d" xsi:nil="true"/>
    <lcf76f155ced4ddcb4097134ff3c332f xmlns="9c41dd6b-cf0c-4b44-a12d-acaac5bba06d">
      <Terms xmlns="http://schemas.microsoft.com/office/infopath/2007/PartnerControls"/>
    </lcf76f155ced4ddcb4097134ff3c332f>
    <TaxCatchAll xmlns="bb3c9333-ebac-47e2-9261-91ccee44b96a" xsi:nil="true"/>
  </documentManagement>
</p:properties>
</file>

<file path=customXml/itemProps1.xml><?xml version="1.0" encoding="utf-8"?>
<ds:datastoreItem xmlns:ds="http://schemas.openxmlformats.org/officeDocument/2006/customXml" ds:itemID="{8CF85AB4-6BB4-4B0B-9353-0B796B0FCF9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701C99B-907D-41E6-9D99-5FAD819333C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c41dd6b-cf0c-4b44-a12d-acaac5bba06d"/>
    <ds:schemaRef ds:uri="bb3c9333-ebac-47e2-9261-91ccee44b96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975A692-1592-4CDD-8995-9656FBF91935}">
  <ds:schemaRefs>
    <ds:schemaRef ds:uri="http://purl.org/dc/terms/"/>
    <ds:schemaRef ds:uri="bb3c9333-ebac-47e2-9261-91ccee44b96a"/>
    <ds:schemaRef ds:uri="http://schemas.openxmlformats.org/package/2006/metadata/core-properties"/>
    <ds:schemaRef ds:uri="http://www.w3.org/XML/1998/namespace"/>
    <ds:schemaRef ds:uri="http://schemas.microsoft.com/office/2006/documentManagement/types"/>
    <ds:schemaRef ds:uri="http://schemas.microsoft.com/office/2006/metadata/properties"/>
    <ds:schemaRef ds:uri="http://purl.org/dc/elements/1.1/"/>
    <ds:schemaRef ds:uri="http://schemas.microsoft.com/office/infopath/2007/PartnerControls"/>
    <ds:schemaRef ds:uri="9c41dd6b-cf0c-4b44-a12d-acaac5bba06d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367</TotalTime>
  <Words>631</Words>
  <Application>Microsoft Office PowerPoint</Application>
  <PresentationFormat>Widescreen</PresentationFormat>
  <Paragraphs>240</Paragraphs>
  <Slides>11</Slides>
  <Notes>7</Notes>
  <HiddenSlides>0</HiddenSlides>
  <MMClips>0</MMClips>
  <ScaleCrop>false</ScaleCrop>
  <HeadingPairs>
    <vt:vector size="6" baseType="variant">
      <vt:variant>
        <vt:lpstr>Fontes usadas</vt:lpstr>
      </vt:variant>
      <vt:variant>
        <vt:i4>7</vt:i4>
      </vt:variant>
      <vt:variant>
        <vt:lpstr>Tema</vt:lpstr>
      </vt:variant>
      <vt:variant>
        <vt:i4>3</vt:i4>
      </vt:variant>
      <vt:variant>
        <vt:lpstr>Títulos de slides</vt:lpstr>
      </vt:variant>
      <vt:variant>
        <vt:i4>11</vt:i4>
      </vt:variant>
    </vt:vector>
  </HeadingPairs>
  <TitlesOfParts>
    <vt:vector size="21" baseType="lpstr">
      <vt:lpstr>Aptos</vt:lpstr>
      <vt:lpstr>Aptos Display</vt:lpstr>
      <vt:lpstr>Arial</vt:lpstr>
      <vt:lpstr>Calibri</vt:lpstr>
      <vt:lpstr>Franklin Gothic Book</vt:lpstr>
      <vt:lpstr>Franklin Gothic Demi</vt:lpstr>
      <vt:lpstr>Wingdings</vt:lpstr>
      <vt:lpstr>Tema do Office</vt:lpstr>
      <vt:lpstr>Personalizado</vt:lpstr>
      <vt:lpstr>1_Personalizado</vt:lpstr>
      <vt:lpstr>Análise: Limite de idade para veículos do TRIC</vt:lpstr>
      <vt:lpstr>Metodologia</vt:lpstr>
      <vt:lpstr>Quantidade de Empresas Brasileiras</vt:lpstr>
      <vt:lpstr>Quantidade de Veículos Brasileiros</vt:lpstr>
      <vt:lpstr>Quantidade de Empresas Estrangeiras</vt:lpstr>
      <vt:lpstr>Quantidade de Veículos Estrangeiros</vt:lpstr>
      <vt:lpstr>Quantidade de empresas por categoria</vt:lpstr>
      <vt:lpstr>Distribuição de veículos por categoria de empresa</vt:lpstr>
      <vt:lpstr>Quantidade de veículos por tipo</vt:lpstr>
      <vt:lpstr>Resumo</vt:lpstr>
      <vt:lpstr>Obrigado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Thiago Theiss</dc:creator>
  <cp:lastModifiedBy>Thiago Theiss</cp:lastModifiedBy>
  <cp:revision>8</cp:revision>
  <dcterms:created xsi:type="dcterms:W3CDTF">2025-10-13T18:48:44Z</dcterms:created>
  <dcterms:modified xsi:type="dcterms:W3CDTF">2025-10-14T15:14:39Z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0x010100E17B68B313CC204F9F44E76FF37B227E</vt:lpwstr>
  </property>
  <property fmtid="{D5CDD505-2E9C-101B-9397-08002B2CF9AE}" pid="3" name="MediaServiceImageTags">
    <vt:lpwstr/>
  </property>
</Properties>
</file>